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3"/>
  </p:notesMasterIdLst>
  <p:sldIdLst>
    <p:sldId id="373" r:id="rId5"/>
    <p:sldId id="385" r:id="rId6"/>
    <p:sldId id="424" r:id="rId7"/>
    <p:sldId id="952" r:id="rId8"/>
    <p:sldId id="953" r:id="rId9"/>
    <p:sldId id="425" r:id="rId10"/>
    <p:sldId id="954" r:id="rId11"/>
    <p:sldId id="955" r:id="rId12"/>
    <p:sldId id="956" r:id="rId13"/>
    <p:sldId id="957" r:id="rId14"/>
    <p:sldId id="958" r:id="rId15"/>
    <p:sldId id="959" r:id="rId16"/>
    <p:sldId id="960" r:id="rId17"/>
    <p:sldId id="962" r:id="rId18"/>
    <p:sldId id="963" r:id="rId19"/>
    <p:sldId id="983" r:id="rId20"/>
    <p:sldId id="984" r:id="rId21"/>
    <p:sldId id="985" r:id="rId22"/>
    <p:sldId id="986" r:id="rId23"/>
    <p:sldId id="968" r:id="rId24"/>
    <p:sldId id="969" r:id="rId25"/>
    <p:sldId id="970" r:id="rId26"/>
    <p:sldId id="971" r:id="rId27"/>
    <p:sldId id="972" r:id="rId28"/>
    <p:sldId id="973" r:id="rId29"/>
    <p:sldId id="974" r:id="rId30"/>
    <p:sldId id="975" r:id="rId31"/>
    <p:sldId id="976" r:id="rId32"/>
    <p:sldId id="977" r:id="rId33"/>
    <p:sldId id="978" r:id="rId34"/>
    <p:sldId id="979" r:id="rId35"/>
    <p:sldId id="981" r:id="rId36"/>
    <p:sldId id="1020" r:id="rId37"/>
    <p:sldId id="980" r:id="rId38"/>
    <p:sldId id="982" r:id="rId39"/>
    <p:sldId id="987" r:id="rId40"/>
    <p:sldId id="988" r:id="rId41"/>
    <p:sldId id="989" r:id="rId42"/>
    <p:sldId id="991" r:id="rId43"/>
    <p:sldId id="990" r:id="rId44"/>
    <p:sldId id="992" r:id="rId45"/>
    <p:sldId id="993" r:id="rId46"/>
    <p:sldId id="994" r:id="rId47"/>
    <p:sldId id="995" r:id="rId48"/>
    <p:sldId id="996" r:id="rId49"/>
    <p:sldId id="997" r:id="rId50"/>
    <p:sldId id="998" r:id="rId51"/>
    <p:sldId id="999" r:id="rId52"/>
    <p:sldId id="1000" r:id="rId53"/>
    <p:sldId id="1001" r:id="rId54"/>
    <p:sldId id="1002" r:id="rId55"/>
    <p:sldId id="1003" r:id="rId56"/>
    <p:sldId id="1004" r:id="rId57"/>
    <p:sldId id="1005" r:id="rId58"/>
    <p:sldId id="1006" r:id="rId59"/>
    <p:sldId id="1007" r:id="rId60"/>
    <p:sldId id="1008" r:id="rId61"/>
    <p:sldId id="1009" r:id="rId62"/>
    <p:sldId id="1010" r:id="rId63"/>
    <p:sldId id="1011" r:id="rId64"/>
    <p:sldId id="1012" r:id="rId65"/>
    <p:sldId id="1013" r:id="rId66"/>
    <p:sldId id="1014" r:id="rId67"/>
    <p:sldId id="1015" r:id="rId68"/>
    <p:sldId id="1016" r:id="rId69"/>
    <p:sldId id="1017" r:id="rId70"/>
    <p:sldId id="1018" r:id="rId71"/>
    <p:sldId id="1019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 userDrawn="1">
          <p15:clr>
            <a:srgbClr val="A4A3A4"/>
          </p15:clr>
        </p15:guide>
        <p15:guide id="2" pos="984" userDrawn="1">
          <p15:clr>
            <a:srgbClr val="A4A3A4"/>
          </p15:clr>
        </p15:guide>
        <p15:guide id="3" pos="2400" userDrawn="1">
          <p15:clr>
            <a:srgbClr val="A4A3A4"/>
          </p15:clr>
        </p15:guide>
        <p15:guide id="4" pos="5280" userDrawn="1">
          <p15:clr>
            <a:srgbClr val="A4A3A4"/>
          </p15:clr>
        </p15:guide>
        <p15:guide id="5" pos="66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a Brannan" initials="CB" lastIdx="4" clrIdx="0">
    <p:extLst>
      <p:ext uri="{19B8F6BF-5375-455C-9EA6-DF929625EA0E}">
        <p15:presenceInfo xmlns:p15="http://schemas.microsoft.com/office/powerpoint/2012/main" userId="S::CBrannan@kaufmanhall.com::78edc50e-87c3-41b2-9c1b-7de605c3f0e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836"/>
    <a:srgbClr val="15B1FF"/>
    <a:srgbClr val="5050CC"/>
    <a:srgbClr val="EA4468"/>
    <a:srgbClr val="16D3BC"/>
    <a:srgbClr val="B138FF"/>
    <a:srgbClr val="00A4F6"/>
    <a:srgbClr val="B139FF"/>
    <a:srgbClr val="4F4ECA"/>
    <a:srgbClr val="8222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13" autoAdjust="0"/>
    <p:restoredTop sz="76226" autoAdjust="0"/>
  </p:normalViewPr>
  <p:slideViewPr>
    <p:cSldViewPr snapToGrid="0" snapToObjects="1">
      <p:cViewPr varScale="1">
        <p:scale>
          <a:sx n="87" d="100"/>
          <a:sy n="87" d="100"/>
        </p:scale>
        <p:origin x="948" y="684"/>
      </p:cViewPr>
      <p:guideLst>
        <p:guide orient="horz" pos="1872"/>
        <p:guide pos="984"/>
        <p:guide pos="2400"/>
        <p:guide pos="5280"/>
        <p:guide pos="6696"/>
      </p:guideLst>
    </p:cSldViewPr>
  </p:slideViewPr>
  <p:outlineViewPr>
    <p:cViewPr>
      <p:scale>
        <a:sx n="33" d="100"/>
        <a:sy n="33" d="100"/>
      </p:scale>
      <p:origin x="0" y="-3336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23" d="100"/>
          <a:sy n="123" d="100"/>
        </p:scale>
        <p:origin x="497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commentAuthors" Target="commentAuthor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89419-DF0F-E84A-954C-163C8069CBE5}" type="datetimeFigureOut">
              <a:rPr lang="en-US" smtClean="0"/>
              <a:t>10/20/2020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94F7A-8A20-F040-9351-78481A85D9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74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041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574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65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5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741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804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432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191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3931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421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16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978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236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8966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370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1638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7632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4257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6279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873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5312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653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5577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57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0793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5923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89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3869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6062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4822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0384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9964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058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6812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6653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4155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5983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337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32265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76756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68726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8460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08862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963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3616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96528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6690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67476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73285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41486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50608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38529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1522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3687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380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911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658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310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958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computer&#10;&#10;Description automatically generated">
            <a:extLst>
              <a:ext uri="{FF2B5EF4-FFF2-40B4-BE49-F238E27FC236}">
                <a16:creationId xmlns:a16="http://schemas.microsoft.com/office/drawing/2014/main" id="{D4C22B4B-A7C6-0744-B199-FF70290C3A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2657" y="-28856"/>
            <a:ext cx="12257314" cy="68947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2DE44D-0BB1-7141-BA15-020F7308C1CD}"/>
              </a:ext>
            </a:extLst>
          </p:cNvPr>
          <p:cNvSpPr txBox="1"/>
          <p:nvPr userDrawn="1"/>
        </p:nvSpPr>
        <p:spPr>
          <a:xfrm>
            <a:off x="3657600" y="76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ED90564-A4F7-C442-B88F-821334EE12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024" y="217046"/>
            <a:ext cx="4528988" cy="166167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D05133B-0A75-4045-845C-E5ECC616D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14323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7180768-CB7E-114D-BB36-C80CCB48AB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471249"/>
            <a:ext cx="9144000" cy="1763867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DBD84A11-EA8D-BC44-AA54-BD7D0BD4CA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386751"/>
            <a:ext cx="9144000" cy="159201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8116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04A34EE-586E-CD49-874E-3F2B330F9C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10300"/>
            <a:ext cx="12192000" cy="64770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5966398-C38C-494E-8F3E-0D1CD639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291" y="636549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A4992268-7880-C846-BDEE-BEA5274413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053CB6-F340-4943-BAC3-C026BB124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1220" y="638246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17286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B77462-C174-F241-A478-0B62D3DAF68E}"/>
              </a:ext>
            </a:extLst>
          </p:cNvPr>
          <p:cNvSpPr/>
          <p:nvPr userDrawn="1"/>
        </p:nvSpPr>
        <p:spPr>
          <a:xfrm>
            <a:off x="8132726" y="0"/>
            <a:ext cx="405927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62549" tIns="81275" rIns="162549" bIns="81275" rtlCol="0" anchor="ctr"/>
          <a:lstStyle/>
          <a:p>
            <a:pPr algn="ctr"/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19CE44-5307-9F4E-ADA6-01C6B4A2636F}"/>
              </a:ext>
            </a:extLst>
          </p:cNvPr>
          <p:cNvSpPr/>
          <p:nvPr userDrawn="1"/>
        </p:nvSpPr>
        <p:spPr>
          <a:xfrm>
            <a:off x="2" y="0"/>
            <a:ext cx="405927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62549" tIns="81275" rIns="162549" bIns="81275" rtlCol="0" anchor="ctr"/>
          <a:lstStyle/>
          <a:p>
            <a:pPr algn="ctr"/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BD659D-D1AD-B74D-A422-33115DA5679B}"/>
              </a:ext>
            </a:extLst>
          </p:cNvPr>
          <p:cNvSpPr/>
          <p:nvPr userDrawn="1"/>
        </p:nvSpPr>
        <p:spPr>
          <a:xfrm>
            <a:off x="4042147" y="0"/>
            <a:ext cx="410770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62549" tIns="81275" rIns="162549" bIns="81275" rtlCol="0" anchor="ctr"/>
          <a:lstStyle/>
          <a:p>
            <a:pPr algn="ctr"/>
            <a:endParaRPr lang="en-US" sz="24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2771D11-AC14-4147-BE13-B38A20B834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10300"/>
            <a:ext cx="12192000" cy="647700"/>
          </a:xfrm>
          <a:prstGeom prst="rect">
            <a:avLst/>
          </a:prstGeom>
        </p:spPr>
      </p:pic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91C66446-64EF-AB4A-8782-BCAD7219351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94509" y="2081555"/>
            <a:ext cx="3518625" cy="36445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rgbClr val="FFFFFF"/>
                </a:solidFill>
              </a:defRPr>
            </a:lvl1pPr>
            <a:lvl2pPr marL="609539" indent="0">
              <a:buNone/>
              <a:defRPr>
                <a:solidFill>
                  <a:srgbClr val="FFFFFF"/>
                </a:solidFill>
              </a:defRPr>
            </a:lvl2pPr>
            <a:lvl3pPr marL="1219080" indent="0">
              <a:buNone/>
              <a:defRPr>
                <a:solidFill>
                  <a:srgbClr val="FFFFFF"/>
                </a:solidFill>
              </a:defRPr>
            </a:lvl3pPr>
            <a:lvl4pPr marL="1828618" indent="0">
              <a:buNone/>
              <a:defRPr>
                <a:solidFill>
                  <a:srgbClr val="FFFFFF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D2AA3F8B-5EF2-E747-A2C6-39AEFB0381D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47311" y="2081555"/>
            <a:ext cx="3518625" cy="36339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rgbClr val="FFFFFF"/>
                </a:solidFill>
              </a:defRPr>
            </a:lvl1pPr>
            <a:lvl2pPr marL="609539" indent="0">
              <a:buNone/>
              <a:defRPr>
                <a:solidFill>
                  <a:srgbClr val="FFFFFF"/>
                </a:solidFill>
              </a:defRPr>
            </a:lvl2pPr>
            <a:lvl3pPr marL="1219080" indent="0">
              <a:buNone/>
              <a:defRPr>
                <a:solidFill>
                  <a:srgbClr val="FFFFFF"/>
                </a:solidFill>
              </a:defRPr>
            </a:lvl3pPr>
            <a:lvl4pPr marL="1828618" indent="0">
              <a:buNone/>
              <a:defRPr>
                <a:solidFill>
                  <a:srgbClr val="FFFFFF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0F56614E-4709-5A4D-BD20-62C46EC2E65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407886" y="2081555"/>
            <a:ext cx="3518625" cy="36339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rgbClr val="FFFFFF"/>
                </a:solidFill>
              </a:defRPr>
            </a:lvl1pPr>
            <a:lvl2pPr marL="609539" indent="0">
              <a:buNone/>
              <a:defRPr>
                <a:solidFill>
                  <a:srgbClr val="FFFFFF"/>
                </a:solidFill>
              </a:defRPr>
            </a:lvl2pPr>
            <a:lvl3pPr marL="1219080" indent="0">
              <a:buNone/>
              <a:defRPr>
                <a:solidFill>
                  <a:srgbClr val="FFFFFF"/>
                </a:solidFill>
              </a:defRPr>
            </a:lvl3pPr>
            <a:lvl4pPr marL="1828618" indent="0">
              <a:buNone/>
              <a:defRPr>
                <a:solidFill>
                  <a:srgbClr val="FFFFFF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AA674E7-B407-AC48-924A-364189288A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508" y="1285721"/>
            <a:ext cx="3518625" cy="319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200" b="1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COLUMN TITLE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4ECCC24-C66F-D94B-A764-137A5DFD19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47311" y="1286280"/>
            <a:ext cx="3518625" cy="31866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bg1"/>
                </a:solidFill>
              </a:defRPr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COLUMN 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8CD673EF-00A0-7E4C-AA98-728E57CBFD8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07886" y="1285721"/>
            <a:ext cx="3518625" cy="31866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bg1"/>
                </a:solidFill>
              </a:defRPr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COLUMN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5966398-C38C-494E-8F3E-0D1CD639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291" y="636549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A4992268-7880-C846-BDEE-BEA5274413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181E6C-A8A7-4440-AA4F-037D533A4350}"/>
              </a:ext>
            </a:extLst>
          </p:cNvPr>
          <p:cNvSpPr/>
          <p:nvPr userDrawn="1"/>
        </p:nvSpPr>
        <p:spPr>
          <a:xfrm>
            <a:off x="4042146" y="-13847"/>
            <a:ext cx="4107707" cy="797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D3FA1BBE-0724-B74C-9F32-A9B15111E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1220" y="638246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68283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1ACC61E-AC52-9249-90E7-0B0A9A98F1D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7C9968-F8CB-4540-8083-2882A4D9281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30621D2-5F0A-BB4E-9FE8-4DD221E0FB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10300"/>
            <a:ext cx="12192000" cy="647700"/>
          </a:xfrm>
          <a:prstGeom prst="rect">
            <a:avLst/>
          </a:prstGeom>
        </p:spPr>
      </p:pic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FEF2A0EB-3C78-6C44-AD2E-BEAEDF19786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94998" y="2257957"/>
            <a:ext cx="4316347" cy="32807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rgbClr val="FFFFFF"/>
                </a:solidFill>
              </a:defRPr>
            </a:lvl1pPr>
            <a:lvl2pPr marL="609539" indent="0">
              <a:buNone/>
              <a:defRPr>
                <a:solidFill>
                  <a:srgbClr val="FFFFFF"/>
                </a:solidFill>
              </a:defRPr>
            </a:lvl2pPr>
            <a:lvl3pPr marL="1219080" indent="0">
              <a:buNone/>
              <a:defRPr>
                <a:solidFill>
                  <a:srgbClr val="FFFFFF"/>
                </a:solidFill>
              </a:defRPr>
            </a:lvl3pPr>
            <a:lvl4pPr marL="1828618" indent="0">
              <a:buNone/>
              <a:defRPr>
                <a:solidFill>
                  <a:srgbClr val="FFFFFF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3B432124-971F-1848-B0E6-6C2CC945211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997194" y="2257957"/>
            <a:ext cx="4316347" cy="32807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rgbClr val="FFFFFF"/>
                </a:solidFill>
              </a:defRPr>
            </a:lvl1pPr>
            <a:lvl2pPr marL="609539" indent="0">
              <a:buNone/>
              <a:defRPr>
                <a:solidFill>
                  <a:srgbClr val="FFFFFF"/>
                </a:solidFill>
              </a:defRPr>
            </a:lvl2pPr>
            <a:lvl3pPr marL="1219080" indent="0">
              <a:buNone/>
              <a:defRPr>
                <a:solidFill>
                  <a:srgbClr val="FFFFFF"/>
                </a:solidFill>
              </a:defRPr>
            </a:lvl3pPr>
            <a:lvl4pPr marL="1828618" indent="0">
              <a:buNone/>
              <a:defRPr>
                <a:solidFill>
                  <a:srgbClr val="FFFFFF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F55040A-E4AD-6147-BC95-03DE46F29F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7152" y="1528869"/>
            <a:ext cx="4314193" cy="31866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 b="1" cap="all" spc="0" baseline="0">
                <a:solidFill>
                  <a:schemeClr val="bg1"/>
                </a:solidFill>
              </a:defRPr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COLUMN TITLE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9FCD370-034F-9543-9866-615B1C5B61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97194" y="1527594"/>
            <a:ext cx="4314193" cy="31866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 b="1" cap="all" spc="0" baseline="0">
                <a:solidFill>
                  <a:schemeClr val="bg1"/>
                </a:solidFill>
              </a:defRPr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COLUMN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5966398-C38C-494E-8F3E-0D1CD639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291" y="636549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A4992268-7880-C846-BDEE-BEA5274413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CF8D970-D463-B347-A8CF-DFAA38CA45B9}"/>
              </a:ext>
            </a:extLst>
          </p:cNvPr>
          <p:cNvSpPr/>
          <p:nvPr userDrawn="1"/>
        </p:nvSpPr>
        <p:spPr>
          <a:xfrm>
            <a:off x="5253735" y="387149"/>
            <a:ext cx="1684530" cy="16845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B586BA4-AC85-F640-9ACE-DC2EFD815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1220" y="638246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27309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386889-6474-D24E-888E-BBEA0E2B7E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0158E1-A45D-5F41-BD80-309DF1FE7A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10300"/>
            <a:ext cx="12192000" cy="64770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5966398-C38C-494E-8F3E-0D1CD639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291" y="636549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A4992268-7880-C846-BDEE-BEA5274413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68F2288-C83B-0E4E-882D-745F15D94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1220" y="638246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71748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with Patter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386889-6474-D24E-888E-BBEA0E2B7E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04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ight, flying, green, remote&#10;&#10;Description automatically generated">
            <a:extLst>
              <a:ext uri="{FF2B5EF4-FFF2-40B4-BE49-F238E27FC236}">
                <a16:creationId xmlns:a16="http://schemas.microsoft.com/office/drawing/2014/main" id="{39E5CF63-45DC-5A4B-A9D4-B0F823809B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801" t="1333" r="46"/>
          <a:stretch/>
        </p:blipFill>
        <p:spPr>
          <a:xfrm>
            <a:off x="0" y="0"/>
            <a:ext cx="12198350" cy="67665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B9C003-9578-3D4E-A1B3-B34EA34023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10300"/>
            <a:ext cx="12192000" cy="64770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606D0F8-8DAD-294D-A0B9-2FC702535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1220" y="638246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2903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Dark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omputer&#10;&#10;Description automatically generated">
            <a:extLst>
              <a:ext uri="{FF2B5EF4-FFF2-40B4-BE49-F238E27FC236}">
                <a16:creationId xmlns:a16="http://schemas.microsoft.com/office/drawing/2014/main" id="{8A669B35-369B-6343-AA1F-689C511E1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2657" y="-20973"/>
            <a:ext cx="12257314" cy="6894739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5966398-C38C-494E-8F3E-0D1CD639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291" y="636549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A4992268-7880-C846-BDEE-BEA5274413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2F3D33C-5D45-794F-BD3D-D9D9AB529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1220" y="638246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Syntellis Performance Solutions, LLC, 2020. All rights reserved.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452F3D-4D3A-7B4A-91C8-A6AA14B97C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15062"/>
            <a:ext cx="12191999" cy="64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2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Dark Patter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094116CB-1534-E64A-837D-AD152EF1E9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2657" y="-20973"/>
            <a:ext cx="12257314" cy="689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2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01F49C20-02E5-3847-83B2-E75AB42F73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64299E-2459-2643-BC56-07A5E348AF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10300"/>
            <a:ext cx="12192000" cy="647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AE6438-080A-EA4C-942C-F80AC5A6A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911" y="13847"/>
            <a:ext cx="11284178" cy="3323361"/>
          </a:xfrm>
        </p:spPr>
        <p:txBody>
          <a:bodyPr lIns="0" tIns="0" rIns="0" bIns="0" anchor="b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edit Divider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CCEE5-F9F3-7049-9654-79FB35259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291" y="636549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A4992268-7880-C846-BDEE-BEA5274413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B8E08F-CBD8-4B4F-9D6E-3E0DA1B81E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797" y="3478437"/>
            <a:ext cx="11284178" cy="27312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Place supporting text here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28B504D-902E-E842-BD3C-D20A1DA84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1220" y="638246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36214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4BD1DB8-3846-0146-865D-A206100F9D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847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E9D455-1C30-4D4B-B142-69066A8EE2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157268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EAEFBD-61A1-6144-A0FB-AFE07E675E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210300"/>
            <a:ext cx="12192000" cy="64770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5966398-C38C-494E-8F3E-0D1CD639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291" y="636549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A4992268-7880-C846-BDEE-BEA5274413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7ECC55B-461A-324F-B47D-CE9977F1A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1220" y="638246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0807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D2F4D1D-2325-224A-AB6C-B0C8117262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3506FE0-61B4-A443-8A66-FCC41B77FF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471249"/>
            <a:ext cx="9144000" cy="1763867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1B751FC-7FF7-C347-B7B3-C1AAEE5F1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14323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Syntellis Performance Solutions, LLC, 2020. All rights reserved.</a:t>
            </a:r>
          </a:p>
        </p:txBody>
      </p:sp>
      <p:pic>
        <p:nvPicPr>
          <p:cNvPr id="14" name="Picture 13" descr="A picture containing clock&#10;&#10;Description automatically generated">
            <a:extLst>
              <a:ext uri="{FF2B5EF4-FFF2-40B4-BE49-F238E27FC236}">
                <a16:creationId xmlns:a16="http://schemas.microsoft.com/office/drawing/2014/main" id="{39E02EBB-0CC1-0447-8AFA-41EB836406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025" y="213536"/>
            <a:ext cx="4528988" cy="1661670"/>
          </a:xfrm>
          <a:prstGeom prst="rect">
            <a:avLst/>
          </a:prstGeom>
        </p:spPr>
      </p:pic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7023E724-74AB-6A42-A67B-BAC1E93EC5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386751"/>
            <a:ext cx="9144000" cy="159201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50570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DEA0060-BE3A-AB4D-A8A2-011AB6212A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157268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A10274-F366-334A-8208-078B57BCF7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10300"/>
            <a:ext cx="12192000" cy="64770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5966398-C38C-494E-8F3E-0D1CD639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291" y="636549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A4992268-7880-C846-BDEE-BEA5274413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9A6D2768-1C01-8944-B408-39DF96CC22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56645" y="1620595"/>
            <a:ext cx="3001245" cy="3001245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DFB86E7-45F6-A646-B053-FD03E9943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1220" y="638246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48700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4A49CBF-179E-7D48-90A3-FC6E71D887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157268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9FE998-AE02-B948-9ADF-D7F46410D9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10300"/>
            <a:ext cx="12192000" cy="64770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5966398-C38C-494E-8F3E-0D1CD639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291" y="636549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A4992268-7880-C846-BDEE-BEA5274413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9A6D2768-1C01-8944-B408-39DF96CC22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19805" y="996291"/>
            <a:ext cx="1874925" cy="1874925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FA84324F-9315-1844-A1A0-F50CF6E9B73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19805" y="3429000"/>
            <a:ext cx="1874925" cy="1874925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3FB56FA-20AE-BD4A-8518-71952F94B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1220" y="638246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17402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4171232-F1A7-084F-B21F-E595D59E8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1807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7227C9F-F92F-B14F-9D56-2A1A2A7FFF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10300"/>
            <a:ext cx="12192000" cy="64770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5966398-C38C-494E-8F3E-0D1CD639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291" y="636549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A4992268-7880-C846-BDEE-BEA5274413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9A6D2768-1C01-8944-B408-39DF96CC22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046069" y="1257097"/>
            <a:ext cx="1874925" cy="1874925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FA84324F-9315-1844-A1A0-F50CF6E9B73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57241" y="1257097"/>
            <a:ext cx="1874925" cy="1874925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379257B-2240-ED4E-A72A-E0C15452143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68413" y="1257097"/>
            <a:ext cx="1874925" cy="1874925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5079A17-B86B-644B-A5B2-AB98D33CE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1220" y="638246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19808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05E4604F-66BF-6045-9807-11A7D0064F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1807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2B594DD-57EA-0849-9582-88E3D8770A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10300"/>
            <a:ext cx="12192000" cy="64770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5966398-C38C-494E-8F3E-0D1CD639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291" y="636549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A4992268-7880-C846-BDEE-BEA5274413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9A6D2768-1C01-8944-B408-39DF96CC22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3085" y="1257097"/>
            <a:ext cx="1874925" cy="1874925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FA84324F-9315-1844-A1A0-F50CF6E9B73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12668" y="1257097"/>
            <a:ext cx="1874925" cy="1874925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379257B-2240-ED4E-A72A-E0C15452143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72251" y="1257097"/>
            <a:ext cx="1874925" cy="1874925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2DBAEEB7-B86D-1B4C-9DA2-07CBAEB8A5C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331833" y="1257097"/>
            <a:ext cx="1874925" cy="1874925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D5A69807-BDB6-3B43-B598-C3B9D890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1220" y="638246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95720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p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BCC0FE-CDEE-874E-8676-E2387A470B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130062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5966398-C38C-494E-8F3E-0D1CD639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291" y="636549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A4992268-7880-C846-BDEE-BEA5274413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2B963E11-5E2B-B24A-BC2C-3FF01F82BD50}"/>
              </a:ext>
            </a:extLst>
          </p:cNvPr>
          <p:cNvSpPr/>
          <p:nvPr userDrawn="1"/>
        </p:nvSpPr>
        <p:spPr>
          <a:xfrm rot="10800000">
            <a:off x="5874404" y="3112478"/>
            <a:ext cx="443189" cy="219808"/>
          </a:xfrm>
          <a:prstGeom prst="triangle">
            <a:avLst/>
          </a:prstGeom>
          <a:solidFill>
            <a:srgbClr val="252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3970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de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EFFCA3-F3B1-9B40-BD90-3505D7C311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640515" cy="6858000"/>
          </a:xfrm>
          <a:prstGeom prst="rect">
            <a:avLst/>
          </a:prstGeom>
        </p:spPr>
      </p:pic>
      <p:sp>
        <p:nvSpPr>
          <p:cNvPr id="2" name="Triangle 1">
            <a:extLst>
              <a:ext uri="{FF2B5EF4-FFF2-40B4-BE49-F238E27FC236}">
                <a16:creationId xmlns:a16="http://schemas.microsoft.com/office/drawing/2014/main" id="{21D3FF13-1527-B74A-9E96-87B977700811}"/>
              </a:ext>
            </a:extLst>
          </p:cNvPr>
          <p:cNvSpPr/>
          <p:nvPr userDrawn="1"/>
        </p:nvSpPr>
        <p:spPr>
          <a:xfrm rot="5400000">
            <a:off x="7511240" y="3319096"/>
            <a:ext cx="443189" cy="219808"/>
          </a:xfrm>
          <a:prstGeom prst="triangle">
            <a:avLst/>
          </a:prstGeom>
          <a:solidFill>
            <a:srgbClr val="4F4E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5966398-C38C-494E-8F3E-0D1CD639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291" y="636549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A4992268-7880-C846-BDEE-BEA5274413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1908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ase Stu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659E99F-A5E4-784E-A3A6-BE5932764BD7}"/>
              </a:ext>
            </a:extLst>
          </p:cNvPr>
          <p:cNvSpPr/>
          <p:nvPr userDrawn="1"/>
        </p:nvSpPr>
        <p:spPr>
          <a:xfrm>
            <a:off x="0" y="0"/>
            <a:ext cx="895197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714321-370B-AC4B-84E7-AB4C32792B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10300"/>
            <a:ext cx="12192000" cy="647700"/>
          </a:xfrm>
          <a:prstGeom prst="rect">
            <a:avLst/>
          </a:prstGeom>
        </p:spPr>
      </p:pic>
      <p:sp>
        <p:nvSpPr>
          <p:cNvPr id="2" name="Triangle 1">
            <a:extLst>
              <a:ext uri="{FF2B5EF4-FFF2-40B4-BE49-F238E27FC236}">
                <a16:creationId xmlns:a16="http://schemas.microsoft.com/office/drawing/2014/main" id="{21D3FF13-1527-B74A-9E96-87B977700811}"/>
              </a:ext>
            </a:extLst>
          </p:cNvPr>
          <p:cNvSpPr/>
          <p:nvPr userDrawn="1"/>
        </p:nvSpPr>
        <p:spPr>
          <a:xfrm rot="5400000">
            <a:off x="8840285" y="3004391"/>
            <a:ext cx="443189" cy="219808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90BA478-06FC-F742-8E67-5F6BF7CBF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291" y="636549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A4992268-7880-C846-BDEE-BEA5274413A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487BCD-2BFA-AE4B-853C-2AAC4F3836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4303"/>
          <a:stretch/>
        </p:blipFill>
        <p:spPr>
          <a:xfrm>
            <a:off x="547065" y="437797"/>
            <a:ext cx="306269" cy="29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057C7F-CF45-7841-BDCE-76AC81BDC717}"/>
              </a:ext>
            </a:extLst>
          </p:cNvPr>
          <p:cNvSpPr txBox="1"/>
          <p:nvPr userDrawn="1"/>
        </p:nvSpPr>
        <p:spPr>
          <a:xfrm>
            <a:off x="950976" y="401778"/>
            <a:ext cx="1711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300" dirty="0"/>
              <a:t>CASE STUDY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B4A335C-8F6B-7E40-BDDF-0085ACB10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1220" y="638246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181425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1131722-AE6B-284B-B7AC-7ACE1DB53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5966398-C38C-494E-8F3E-0D1CD639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291" y="636549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A4992268-7880-C846-BDEE-BEA5274413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21BB8D6-3266-444E-B2AB-E1FD9CED3E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911" y="13847"/>
            <a:ext cx="11284178" cy="3323361"/>
          </a:xfrm>
        </p:spPr>
        <p:txBody>
          <a:bodyPr lIns="0" tIns="0" rIns="0" bIns="0"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23A61E3-9C3C-5C4F-BA25-583E967F8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797" y="3478437"/>
            <a:ext cx="11284178" cy="27312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Place supporting text here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0319D60-968A-AD45-9436-8A86B5F1D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1220" y="638246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7916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EA6244B-7119-474F-AB35-897EDB6BA9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10300"/>
            <a:ext cx="12192000" cy="6477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DD3B50-9336-3A47-A2FC-7123099CFD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025" y="857215"/>
            <a:ext cx="11283950" cy="400085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457200" indent="0">
              <a:buNone/>
              <a:defRPr sz="1600" i="1"/>
            </a:lvl2pPr>
            <a:lvl3pPr marL="914400" indent="0">
              <a:buNone/>
              <a:defRPr sz="1600" i="1"/>
            </a:lvl3pPr>
            <a:lvl4pPr marL="1371600" indent="0">
              <a:buNone/>
              <a:defRPr sz="1600" i="1"/>
            </a:lvl4pPr>
            <a:lvl5pPr marL="1828800" indent="0">
              <a:buNone/>
              <a:defRPr sz="1600" i="1"/>
            </a:lvl5pPr>
          </a:lstStyle>
          <a:p>
            <a:pPr lvl="0"/>
            <a:r>
              <a:rPr lang="en-US" dirty="0"/>
              <a:t>“So What” Statement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E6438-080A-EA4C-942C-F80AC5A6A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912" y="191348"/>
            <a:ext cx="11284178" cy="64326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Header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CCEE5-F9F3-7049-9654-79FB35259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291" y="636549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A4992268-7880-C846-BDEE-BEA5274413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EE34AF1-7324-C542-8541-1EB698911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1220" y="638246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509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DD3B50-9336-3A47-A2FC-7123099CFD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025" y="857215"/>
            <a:ext cx="11283950" cy="400085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457200" indent="0">
              <a:buNone/>
              <a:defRPr sz="1600" i="1"/>
            </a:lvl2pPr>
            <a:lvl3pPr marL="914400" indent="0">
              <a:buNone/>
              <a:defRPr sz="1600" i="1"/>
            </a:lvl3pPr>
            <a:lvl4pPr marL="1371600" indent="0">
              <a:buNone/>
              <a:defRPr sz="1600" i="1"/>
            </a:lvl4pPr>
            <a:lvl5pPr marL="1828800" indent="0">
              <a:buNone/>
              <a:defRPr sz="1600" i="1"/>
            </a:lvl5pPr>
          </a:lstStyle>
          <a:p>
            <a:pPr lvl="0"/>
            <a:r>
              <a:rPr lang="en-US" dirty="0"/>
              <a:t>“So What” Statement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E6438-080A-EA4C-942C-F80AC5A6A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912" y="191348"/>
            <a:ext cx="11284178" cy="64326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Header Text Here</a:t>
            </a:r>
          </a:p>
        </p:txBody>
      </p:sp>
    </p:spTree>
    <p:extLst>
      <p:ext uri="{BB962C8B-B14F-4D97-AF65-F5344CB8AC3E}">
        <p14:creationId xmlns:p14="http://schemas.microsoft.com/office/powerpoint/2010/main" val="22030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822ED30-C544-B446-86FA-FAE0D7721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10300"/>
            <a:ext cx="12192000" cy="6477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DD3B50-9336-3A47-A2FC-7123099CFD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025" y="857215"/>
            <a:ext cx="11283950" cy="400085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457200" indent="0">
              <a:buNone/>
              <a:defRPr sz="1600" i="1"/>
            </a:lvl2pPr>
            <a:lvl3pPr marL="914400" indent="0">
              <a:buNone/>
              <a:defRPr sz="1600" i="1"/>
            </a:lvl3pPr>
            <a:lvl4pPr marL="1371600" indent="0">
              <a:buNone/>
              <a:defRPr sz="1600" i="1"/>
            </a:lvl4pPr>
            <a:lvl5pPr marL="1828800" indent="0">
              <a:buNone/>
              <a:defRPr sz="1600" i="1"/>
            </a:lvl5pPr>
          </a:lstStyle>
          <a:p>
            <a:pPr lvl="0"/>
            <a:r>
              <a:rPr lang="en-US" dirty="0"/>
              <a:t>“So What” Statement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E6438-080A-EA4C-942C-F80AC5A6A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912" y="191348"/>
            <a:ext cx="11284178" cy="64326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Header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CCEE5-F9F3-7049-9654-79FB35259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291" y="636549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A4992268-7880-C846-BDEE-BEA5274413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05F2D0-1D1E-B344-83DB-080A571480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025" y="1554163"/>
            <a:ext cx="11283950" cy="4270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9F139D-8D45-6D42-BB24-6B07FACB5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1220" y="638246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774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6757F0F-0B1B-EF45-A957-FAB0203553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10300"/>
            <a:ext cx="12192000" cy="6477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DD3B50-9336-3A47-A2FC-7123099CFD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025" y="857215"/>
            <a:ext cx="11283950" cy="400085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457200" indent="0">
              <a:buNone/>
              <a:defRPr sz="1600" i="1"/>
            </a:lvl2pPr>
            <a:lvl3pPr marL="914400" indent="0">
              <a:buNone/>
              <a:defRPr sz="1600" i="1"/>
            </a:lvl3pPr>
            <a:lvl4pPr marL="1371600" indent="0">
              <a:buNone/>
              <a:defRPr sz="1600" i="1"/>
            </a:lvl4pPr>
            <a:lvl5pPr marL="1828800" indent="0">
              <a:buNone/>
              <a:defRPr sz="1600" i="1"/>
            </a:lvl5pPr>
          </a:lstStyle>
          <a:p>
            <a:pPr lvl="0"/>
            <a:r>
              <a:rPr lang="en-US" dirty="0"/>
              <a:t>“So What” Statement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E6438-080A-EA4C-942C-F80AC5A6A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912" y="191348"/>
            <a:ext cx="11284178" cy="64326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Header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CCEE5-F9F3-7049-9654-79FB35259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291" y="636549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A4992268-7880-C846-BDEE-BEA5274413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05F2D0-1D1E-B344-83DB-080A571480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025" y="1554163"/>
            <a:ext cx="5431791" cy="4270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C26F7B8-8FFA-C545-A5BB-FA9BDFCB15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06186" y="1554163"/>
            <a:ext cx="5431790" cy="4270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3D3D0E0-4FFB-6840-97ED-EC6FD443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1220" y="638246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5913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computer&#10;&#10;Description automatically generated">
            <a:extLst>
              <a:ext uri="{FF2B5EF4-FFF2-40B4-BE49-F238E27FC236}">
                <a16:creationId xmlns:a16="http://schemas.microsoft.com/office/drawing/2014/main" id="{16DCFE92-7413-CB4F-AF34-C1A1CE27F2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2657" y="-20973"/>
            <a:ext cx="12257314" cy="68947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7E48AE-17DE-6548-8EB1-620EEFDB05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15062"/>
            <a:ext cx="12191999" cy="640364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F6B96A0-7086-9A45-8DB7-8746B0DFD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025" y="857215"/>
            <a:ext cx="11283950" cy="400085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chemeClr val="bg1"/>
                </a:solidFill>
              </a:defRPr>
            </a:lvl1pPr>
            <a:lvl2pPr marL="457200" indent="0">
              <a:buNone/>
              <a:defRPr sz="1600" i="1"/>
            </a:lvl2pPr>
            <a:lvl3pPr marL="914400" indent="0">
              <a:buNone/>
              <a:defRPr sz="1600" i="1"/>
            </a:lvl3pPr>
            <a:lvl4pPr marL="1371600" indent="0">
              <a:buNone/>
              <a:defRPr sz="1600" i="1"/>
            </a:lvl4pPr>
            <a:lvl5pPr marL="1828800" indent="0">
              <a:buNone/>
              <a:defRPr sz="1600" i="1"/>
            </a:lvl5pPr>
          </a:lstStyle>
          <a:p>
            <a:pPr lvl="0"/>
            <a:r>
              <a:rPr lang="en-US" dirty="0"/>
              <a:t>“So What” Statement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5966398-C38C-494E-8F3E-0D1CD639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291" y="636549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A4992268-7880-C846-BDEE-BEA5274413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D5FF486-BF87-B24A-A780-9B2CC584C8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912" y="191348"/>
            <a:ext cx="11284178" cy="64326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Header Text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C83497E-9161-6A4D-857D-AC1AA4102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1220" y="638246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2062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Content - Dark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FBB1C466-9299-8B4E-9007-233A01794E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2657" y="-20973"/>
            <a:ext cx="12257314" cy="68947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AC7A3F-9320-4440-A181-858CEF1A8E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15062"/>
            <a:ext cx="12191999" cy="640364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F6B96A0-7086-9A45-8DB7-8746B0DFD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025" y="857215"/>
            <a:ext cx="11283950" cy="400085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chemeClr val="bg1"/>
                </a:solidFill>
              </a:defRPr>
            </a:lvl1pPr>
            <a:lvl2pPr marL="457200" indent="0">
              <a:buNone/>
              <a:defRPr sz="1600" i="1"/>
            </a:lvl2pPr>
            <a:lvl3pPr marL="914400" indent="0">
              <a:buNone/>
              <a:defRPr sz="1600" i="1"/>
            </a:lvl3pPr>
            <a:lvl4pPr marL="1371600" indent="0">
              <a:buNone/>
              <a:defRPr sz="1600" i="1"/>
            </a:lvl4pPr>
            <a:lvl5pPr marL="1828800" indent="0">
              <a:buNone/>
              <a:defRPr sz="1600" i="1"/>
            </a:lvl5pPr>
          </a:lstStyle>
          <a:p>
            <a:pPr lvl="0"/>
            <a:r>
              <a:rPr lang="en-US" dirty="0"/>
              <a:t>“So What” Statement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5966398-C38C-494E-8F3E-0D1CD639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291" y="636549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A4992268-7880-C846-BDEE-BEA5274413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D5FF486-BF87-B24A-A780-9B2CC584C8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912" y="191348"/>
            <a:ext cx="11284178" cy="64326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Header Text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DCD1C-33C4-B846-AFEA-741E5CE6B5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025" y="1627188"/>
            <a:ext cx="11283950" cy="4371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3D4B697-6F28-CD4F-B14E-F2EC683BF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1220" y="638246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74791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 Content - Dark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6A07BB1B-D039-8C40-82B1-76927CEC4B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2657" y="-20973"/>
            <a:ext cx="12257314" cy="68947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4514D2-0BE8-5640-BB6B-602D5B9785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15062"/>
            <a:ext cx="12191999" cy="640364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F6B96A0-7086-9A45-8DB7-8746B0DFD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025" y="857215"/>
            <a:ext cx="11283950" cy="400085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chemeClr val="bg1"/>
                </a:solidFill>
              </a:defRPr>
            </a:lvl1pPr>
            <a:lvl2pPr marL="457200" indent="0">
              <a:buNone/>
              <a:defRPr sz="1600" i="1"/>
            </a:lvl2pPr>
            <a:lvl3pPr marL="914400" indent="0">
              <a:buNone/>
              <a:defRPr sz="1600" i="1"/>
            </a:lvl3pPr>
            <a:lvl4pPr marL="1371600" indent="0">
              <a:buNone/>
              <a:defRPr sz="1600" i="1"/>
            </a:lvl4pPr>
            <a:lvl5pPr marL="1828800" indent="0">
              <a:buNone/>
              <a:defRPr sz="1600" i="1"/>
            </a:lvl5pPr>
          </a:lstStyle>
          <a:p>
            <a:pPr lvl="0"/>
            <a:r>
              <a:rPr lang="en-US" dirty="0"/>
              <a:t>“So What” Statement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5966398-C38C-494E-8F3E-0D1CD639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291" y="636549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A4992268-7880-C846-BDEE-BEA5274413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D5FF486-BF87-B24A-A780-9B2CC584C8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912" y="191348"/>
            <a:ext cx="11284178" cy="64326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Header Text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DCD1C-33C4-B846-AFEA-741E5CE6B5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025" y="1627188"/>
            <a:ext cx="5462143" cy="4371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2F7E3B8-DAE9-8F4A-8F04-18CA31E695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5832" y="1627188"/>
            <a:ext cx="5462143" cy="4371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5D26673-C657-1345-950D-E72886EAB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1220" y="638246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8726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521E0-A165-8247-A8AB-C0A90001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912" y="365125"/>
            <a:ext cx="112841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20ED0E-CECC-B243-B1B5-3DF119BEB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80888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AF6D3A39-489A-BF4F-B758-C92F1EB28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8561" y="61944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1BC28D51-357C-0F42-9315-931C76B04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3525" y="61850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6EE813B-58C7-EE4F-A122-5E5169A9EF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25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73" r:id="rId3"/>
    <p:sldLayoutId id="2147483689" r:id="rId4"/>
    <p:sldLayoutId id="2147483681" r:id="rId5"/>
    <p:sldLayoutId id="2147483682" r:id="rId6"/>
    <p:sldLayoutId id="2147483674" r:id="rId7"/>
    <p:sldLayoutId id="2147483683" r:id="rId8"/>
    <p:sldLayoutId id="2147483684" r:id="rId9"/>
    <p:sldLayoutId id="2147483662" r:id="rId10"/>
    <p:sldLayoutId id="2147483686" r:id="rId11"/>
    <p:sldLayoutId id="2147483687" r:id="rId12"/>
    <p:sldLayoutId id="2147483655" r:id="rId13"/>
    <p:sldLayoutId id="2147483680" r:id="rId14"/>
    <p:sldLayoutId id="2147483688" r:id="rId15"/>
    <p:sldLayoutId id="2147483667" r:id="rId16"/>
    <p:sldLayoutId id="2147483679" r:id="rId17"/>
    <p:sldLayoutId id="2147483668" r:id="rId18"/>
    <p:sldLayoutId id="2147483670" r:id="rId19"/>
    <p:sldLayoutId id="2147483675" r:id="rId20"/>
    <p:sldLayoutId id="2147483676" r:id="rId21"/>
    <p:sldLayoutId id="2147483677" r:id="rId22"/>
    <p:sldLayoutId id="2147483678" r:id="rId23"/>
    <p:sldLayoutId id="2147483671" r:id="rId24"/>
    <p:sldLayoutId id="2147483672" r:id="rId25"/>
    <p:sldLayoutId id="2147483685" r:id="rId26"/>
    <p:sldLayoutId id="2147483664" r:id="rId2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00836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b="0" i="0" kern="1200">
          <a:solidFill>
            <a:srgbClr val="100836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rgbClr val="100836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rgbClr val="100836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rgbClr val="100836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rgbClr val="100836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92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17CCB-F5E0-AF47-8A02-A27940967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096721"/>
            <a:ext cx="9144000" cy="1763867"/>
          </a:xfrm>
        </p:spPr>
        <p:txBody>
          <a:bodyPr/>
          <a:lstStyle/>
          <a:p>
            <a:r>
              <a:rPr lang="en-US" dirty="0"/>
              <a:t>Budgeting User Training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1E6B76-D894-404A-A897-CD141ED76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A326E-4B99-C545-9F0A-299985EAA4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5949198"/>
            <a:ext cx="9144000" cy="3651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October 2020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9884B76-8D21-4CD5-80D6-939F72B04D90}"/>
              </a:ext>
            </a:extLst>
          </p:cNvPr>
          <p:cNvSpPr txBox="1">
            <a:spLocks/>
          </p:cNvSpPr>
          <p:nvPr/>
        </p:nvSpPr>
        <p:spPr>
          <a:xfrm>
            <a:off x="457200" y="3860588"/>
            <a:ext cx="9144000" cy="1763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defRPr sz="2400" b="0" i="0" kern="120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B138FF"/>
              </a:buClr>
            </a:pPr>
            <a:r>
              <a:rPr lang="en-US" dirty="0">
                <a:solidFill>
                  <a:srgbClr val="B138FF"/>
                </a:solidFill>
              </a:rPr>
              <a:t>Axiom Budgeting for Healthcare</a:t>
            </a:r>
            <a:br>
              <a:rPr lang="en-US" dirty="0">
                <a:solidFill>
                  <a:srgbClr val="B138FF"/>
                </a:solidFill>
              </a:rPr>
            </a:br>
            <a:endParaRPr lang="en-US" dirty="0">
              <a:solidFill>
                <a:srgbClr val="B138FF"/>
              </a:solidFill>
            </a:endParaRPr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8E7BD80-91D3-43E5-81C9-23C2DD61EAAD}"/>
              </a:ext>
            </a:extLst>
          </p:cNvPr>
          <p:cNvSpPr/>
          <p:nvPr/>
        </p:nvSpPr>
        <p:spPr>
          <a:xfrm>
            <a:off x="8950737" y="348289"/>
            <a:ext cx="2880852" cy="1061884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1306194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1:  Getting Started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527480" y="881222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Open Next Year Budget Plan Files from the “Budgeting” Task Pane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877BAD-C623-4D2B-ACB6-FEC7CF349831}"/>
              </a:ext>
            </a:extLst>
          </p:cNvPr>
          <p:cNvSpPr txBox="1"/>
          <p:nvPr/>
        </p:nvSpPr>
        <p:spPr>
          <a:xfrm>
            <a:off x="5801491" y="2044005"/>
            <a:ext cx="6096000" cy="1210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What is the difference between: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138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0083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Next Year Budgets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138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0083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Current</a:t>
            </a: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Year Budgets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0083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435255-9870-4F83-8369-4283D56C1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49" y="1627579"/>
            <a:ext cx="3927752" cy="447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67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1:  Getting Started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527480" y="881222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Open selected Budget Plan File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877BAD-C623-4D2B-ACB6-FEC7CF349831}"/>
              </a:ext>
            </a:extLst>
          </p:cNvPr>
          <p:cNvSpPr txBox="1"/>
          <p:nvPr/>
        </p:nvSpPr>
        <p:spPr>
          <a:xfrm>
            <a:off x="8077199" y="2044005"/>
            <a:ext cx="3820291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/>
              <a:t>Security allows you to only see the  departments you are responsible to budget.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10083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0F6A53-F8CF-4D51-9E04-25EC7652C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2" y="1728758"/>
            <a:ext cx="5709769" cy="370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24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1:  Getting Started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527480" y="881222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Review “Budget Guide” Task Pane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877BAD-C623-4D2B-ACB6-FEC7CF349831}"/>
              </a:ext>
            </a:extLst>
          </p:cNvPr>
          <p:cNvSpPr txBox="1"/>
          <p:nvPr/>
        </p:nvSpPr>
        <p:spPr>
          <a:xfrm>
            <a:off x="8077199" y="2044005"/>
            <a:ext cx="3820291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Budget Guide Task Pane steps are organized in the order that Syntellis considers “Best Practice” to complete your plan file.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10083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8E7493-4510-4183-9029-612C1F0C6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12" y="1872761"/>
            <a:ext cx="7485542" cy="37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51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1:  Getting Started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383546" y="517853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Budget Plan File Legend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E943CD-AC33-41F1-AFAF-16C5A29CE274}"/>
              </a:ext>
            </a:extLst>
          </p:cNvPr>
          <p:cNvSpPr txBox="1"/>
          <p:nvPr/>
        </p:nvSpPr>
        <p:spPr>
          <a:xfrm>
            <a:off x="8525774" y="2053784"/>
            <a:ext cx="36662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Cells in the Budget Plan File have three colors: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White – Protected Cells that can not be altered.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Blue – Cells where you can key in your work.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Green – A pick list to select your options.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1669AB-CEF8-4DE6-AA8C-A6D1A184B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12" y="1240046"/>
            <a:ext cx="7764910" cy="481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89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1:  Getting Started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383546" y="581529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Saving a Plan File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E943CD-AC33-41F1-AFAF-16C5A29CE274}"/>
              </a:ext>
            </a:extLst>
          </p:cNvPr>
          <p:cNvSpPr txBox="1"/>
          <p:nvPr/>
        </p:nvSpPr>
        <p:spPr>
          <a:xfrm>
            <a:off x="8383424" y="1894883"/>
            <a:ext cx="38802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are multiple options to save a plan file: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From the Budget Guide Task Pane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From the Main Menu Ribbon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From the Quick Access Toolbar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5E9A50-4175-474E-BA2B-E9AF67B25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12" y="1264240"/>
            <a:ext cx="7239093" cy="49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63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1:  Getting Started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383546" y="73717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Review Questions </a:t>
            </a:r>
          </a:p>
        </p:txBody>
      </p:sp>
      <p:sp>
        <p:nvSpPr>
          <p:cNvPr id="5" name="Freeform 193">
            <a:extLst>
              <a:ext uri="{FF2B5EF4-FFF2-40B4-BE49-F238E27FC236}">
                <a16:creationId xmlns:a16="http://schemas.microsoft.com/office/drawing/2014/main" id="{27255CC2-4BB2-4AFA-AE0B-59A49200A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92" y="863229"/>
            <a:ext cx="408665" cy="500680"/>
          </a:xfrm>
          <a:custGeom>
            <a:avLst/>
            <a:gdLst>
              <a:gd name="connsiteX0" fmla="*/ 164979 w 408665"/>
              <a:gd name="connsiteY0" fmla="*/ 442750 h 500680"/>
              <a:gd name="connsiteX1" fmla="*/ 164979 w 408665"/>
              <a:gd name="connsiteY1" fmla="*/ 446708 h 500680"/>
              <a:gd name="connsiteX2" fmla="*/ 203532 w 408665"/>
              <a:gd name="connsiteY2" fmla="*/ 485208 h 500680"/>
              <a:gd name="connsiteX3" fmla="*/ 242086 w 408665"/>
              <a:gd name="connsiteY3" fmla="*/ 446708 h 500680"/>
              <a:gd name="connsiteX4" fmla="*/ 242086 w 408665"/>
              <a:gd name="connsiteY4" fmla="*/ 442750 h 500680"/>
              <a:gd name="connsiteX5" fmla="*/ 130389 w 408665"/>
              <a:gd name="connsiteY5" fmla="*/ 339124 h 500680"/>
              <a:gd name="connsiteX6" fmla="*/ 130389 w 408665"/>
              <a:gd name="connsiteY6" fmla="*/ 427638 h 500680"/>
              <a:gd name="connsiteX7" fmla="*/ 157412 w 408665"/>
              <a:gd name="connsiteY7" fmla="*/ 427638 h 500680"/>
              <a:gd name="connsiteX8" fmla="*/ 249652 w 408665"/>
              <a:gd name="connsiteY8" fmla="*/ 427638 h 500680"/>
              <a:gd name="connsiteX9" fmla="*/ 277036 w 408665"/>
              <a:gd name="connsiteY9" fmla="*/ 427638 h 500680"/>
              <a:gd name="connsiteX10" fmla="*/ 277036 w 408665"/>
              <a:gd name="connsiteY10" fmla="*/ 339124 h 500680"/>
              <a:gd name="connsiteX11" fmla="*/ 203532 w 408665"/>
              <a:gd name="connsiteY11" fmla="*/ 213549 h 500680"/>
              <a:gd name="connsiteX12" fmla="*/ 180472 w 408665"/>
              <a:gd name="connsiteY12" fmla="*/ 223264 h 500680"/>
              <a:gd name="connsiteX13" fmla="*/ 157772 w 408665"/>
              <a:gd name="connsiteY13" fmla="*/ 219306 h 500680"/>
              <a:gd name="connsiteX14" fmla="*/ 175428 w 408665"/>
              <a:gd name="connsiteY14" fmla="*/ 323652 h 500680"/>
              <a:gd name="connsiteX15" fmla="*/ 231637 w 408665"/>
              <a:gd name="connsiteY15" fmla="*/ 323652 h 500680"/>
              <a:gd name="connsiteX16" fmla="*/ 248932 w 408665"/>
              <a:gd name="connsiteY16" fmla="*/ 219306 h 500680"/>
              <a:gd name="connsiteX17" fmla="*/ 226592 w 408665"/>
              <a:gd name="connsiteY17" fmla="*/ 223264 h 500680"/>
              <a:gd name="connsiteX18" fmla="*/ 203532 w 408665"/>
              <a:gd name="connsiteY18" fmla="*/ 213549 h 500680"/>
              <a:gd name="connsiteX19" fmla="*/ 397025 w 408665"/>
              <a:gd name="connsiteY19" fmla="*/ 128537 h 500680"/>
              <a:gd name="connsiteX20" fmla="*/ 407548 w 408665"/>
              <a:gd name="connsiteY20" fmla="*/ 131041 h 500680"/>
              <a:gd name="connsiteX21" fmla="*/ 405008 w 408665"/>
              <a:gd name="connsiteY21" fmla="*/ 141416 h 500680"/>
              <a:gd name="connsiteX22" fmla="*/ 346588 w 408665"/>
              <a:gd name="connsiteY22" fmla="*/ 175759 h 500680"/>
              <a:gd name="connsiteX23" fmla="*/ 342597 w 408665"/>
              <a:gd name="connsiteY23" fmla="*/ 176833 h 500680"/>
              <a:gd name="connsiteX24" fmla="*/ 336065 w 408665"/>
              <a:gd name="connsiteY24" fmla="*/ 173255 h 500680"/>
              <a:gd name="connsiteX25" fmla="*/ 338605 w 408665"/>
              <a:gd name="connsiteY25" fmla="*/ 162880 h 500680"/>
              <a:gd name="connsiteX26" fmla="*/ 11625 w 408665"/>
              <a:gd name="connsiteY26" fmla="*/ 128522 h 500680"/>
              <a:gd name="connsiteX27" fmla="*/ 70045 w 408665"/>
              <a:gd name="connsiteY27" fmla="*/ 162625 h 500680"/>
              <a:gd name="connsiteX28" fmla="*/ 72585 w 408665"/>
              <a:gd name="connsiteY28" fmla="*/ 173283 h 500680"/>
              <a:gd name="connsiteX29" fmla="*/ 66054 w 408665"/>
              <a:gd name="connsiteY29" fmla="*/ 176835 h 500680"/>
              <a:gd name="connsiteX30" fmla="*/ 62062 w 408665"/>
              <a:gd name="connsiteY30" fmla="*/ 175769 h 500680"/>
              <a:gd name="connsiteX31" fmla="*/ 4005 w 408665"/>
              <a:gd name="connsiteY31" fmla="*/ 141311 h 500680"/>
              <a:gd name="connsiteX32" fmla="*/ 1102 w 408665"/>
              <a:gd name="connsiteY32" fmla="*/ 131008 h 500680"/>
              <a:gd name="connsiteX33" fmla="*/ 11625 w 408665"/>
              <a:gd name="connsiteY33" fmla="*/ 128522 h 500680"/>
              <a:gd name="connsiteX34" fmla="*/ 203532 w 408665"/>
              <a:gd name="connsiteY34" fmla="*/ 119637 h 500680"/>
              <a:gd name="connsiteX35" fmla="*/ 83908 w 408665"/>
              <a:gd name="connsiteY35" fmla="*/ 238016 h 500680"/>
              <a:gd name="connsiteX36" fmla="*/ 121020 w 408665"/>
              <a:gd name="connsiteY36" fmla="*/ 323652 h 500680"/>
              <a:gd name="connsiteX37" fmla="*/ 122101 w 408665"/>
              <a:gd name="connsiteY37" fmla="*/ 323652 h 500680"/>
              <a:gd name="connsiteX38" fmla="*/ 122822 w 408665"/>
              <a:gd name="connsiteY38" fmla="*/ 323652 h 500680"/>
              <a:gd name="connsiteX39" fmla="*/ 159934 w 408665"/>
              <a:gd name="connsiteY39" fmla="*/ 323652 h 500680"/>
              <a:gd name="connsiteX40" fmla="*/ 139036 w 408665"/>
              <a:gd name="connsiteY40" fmla="*/ 197357 h 500680"/>
              <a:gd name="connsiteX41" fmla="*/ 138315 w 408665"/>
              <a:gd name="connsiteY41" fmla="*/ 192680 h 500680"/>
              <a:gd name="connsiteX42" fmla="*/ 145161 w 408665"/>
              <a:gd name="connsiteY42" fmla="*/ 185123 h 500680"/>
              <a:gd name="connsiteX43" fmla="*/ 153449 w 408665"/>
              <a:gd name="connsiteY43" fmla="*/ 191240 h 500680"/>
              <a:gd name="connsiteX44" fmla="*/ 154169 w 408665"/>
              <a:gd name="connsiteY44" fmla="*/ 195558 h 500680"/>
              <a:gd name="connsiteX45" fmla="*/ 180472 w 408665"/>
              <a:gd name="connsiteY45" fmla="*/ 208152 h 500680"/>
              <a:gd name="connsiteX46" fmla="*/ 195966 w 408665"/>
              <a:gd name="connsiteY46" fmla="*/ 192680 h 500680"/>
              <a:gd name="connsiteX47" fmla="*/ 203532 w 408665"/>
              <a:gd name="connsiteY47" fmla="*/ 185123 h 500680"/>
              <a:gd name="connsiteX48" fmla="*/ 211099 w 408665"/>
              <a:gd name="connsiteY48" fmla="*/ 192320 h 500680"/>
              <a:gd name="connsiteX49" fmla="*/ 226592 w 408665"/>
              <a:gd name="connsiteY49" fmla="*/ 207792 h 500680"/>
              <a:gd name="connsiteX50" fmla="*/ 253256 w 408665"/>
              <a:gd name="connsiteY50" fmla="*/ 195198 h 500680"/>
              <a:gd name="connsiteX51" fmla="*/ 253976 w 408665"/>
              <a:gd name="connsiteY51" fmla="*/ 191240 h 500680"/>
              <a:gd name="connsiteX52" fmla="*/ 261903 w 408665"/>
              <a:gd name="connsiteY52" fmla="*/ 184764 h 500680"/>
              <a:gd name="connsiteX53" fmla="*/ 269109 w 408665"/>
              <a:gd name="connsiteY53" fmla="*/ 192680 h 500680"/>
              <a:gd name="connsiteX54" fmla="*/ 268389 w 408665"/>
              <a:gd name="connsiteY54" fmla="*/ 197357 h 500680"/>
              <a:gd name="connsiteX55" fmla="*/ 247130 w 408665"/>
              <a:gd name="connsiteY55" fmla="*/ 323652 h 500680"/>
              <a:gd name="connsiteX56" fmla="*/ 284603 w 408665"/>
              <a:gd name="connsiteY56" fmla="*/ 323652 h 500680"/>
              <a:gd name="connsiteX57" fmla="*/ 284963 w 408665"/>
              <a:gd name="connsiteY57" fmla="*/ 323652 h 500680"/>
              <a:gd name="connsiteX58" fmla="*/ 286404 w 408665"/>
              <a:gd name="connsiteY58" fmla="*/ 323652 h 500680"/>
              <a:gd name="connsiteX59" fmla="*/ 323156 w 408665"/>
              <a:gd name="connsiteY59" fmla="*/ 238016 h 500680"/>
              <a:gd name="connsiteX60" fmla="*/ 203532 w 408665"/>
              <a:gd name="connsiteY60" fmla="*/ 119637 h 500680"/>
              <a:gd name="connsiteX61" fmla="*/ 203532 w 408665"/>
              <a:gd name="connsiteY61" fmla="*/ 104165 h 500680"/>
              <a:gd name="connsiteX62" fmla="*/ 338290 w 408665"/>
              <a:gd name="connsiteY62" fmla="*/ 238016 h 500680"/>
              <a:gd name="connsiteX63" fmla="*/ 292169 w 408665"/>
              <a:gd name="connsiteY63" fmla="*/ 338764 h 500680"/>
              <a:gd name="connsiteX64" fmla="*/ 292169 w 408665"/>
              <a:gd name="connsiteY64" fmla="*/ 435194 h 500680"/>
              <a:gd name="connsiteX65" fmla="*/ 284603 w 408665"/>
              <a:gd name="connsiteY65" fmla="*/ 442750 h 500680"/>
              <a:gd name="connsiteX66" fmla="*/ 257579 w 408665"/>
              <a:gd name="connsiteY66" fmla="*/ 442750 h 500680"/>
              <a:gd name="connsiteX67" fmla="*/ 257579 w 408665"/>
              <a:gd name="connsiteY67" fmla="*/ 446708 h 500680"/>
              <a:gd name="connsiteX68" fmla="*/ 203532 w 408665"/>
              <a:gd name="connsiteY68" fmla="*/ 500680 h 500680"/>
              <a:gd name="connsiteX69" fmla="*/ 149485 w 408665"/>
              <a:gd name="connsiteY69" fmla="*/ 446708 h 500680"/>
              <a:gd name="connsiteX70" fmla="*/ 149485 w 408665"/>
              <a:gd name="connsiteY70" fmla="*/ 442750 h 500680"/>
              <a:gd name="connsiteX71" fmla="*/ 122462 w 408665"/>
              <a:gd name="connsiteY71" fmla="*/ 442750 h 500680"/>
              <a:gd name="connsiteX72" fmla="*/ 114895 w 408665"/>
              <a:gd name="connsiteY72" fmla="*/ 435194 h 500680"/>
              <a:gd name="connsiteX73" fmla="*/ 114895 w 408665"/>
              <a:gd name="connsiteY73" fmla="*/ 338764 h 500680"/>
              <a:gd name="connsiteX74" fmla="*/ 68775 w 408665"/>
              <a:gd name="connsiteY74" fmla="*/ 238016 h 500680"/>
              <a:gd name="connsiteX75" fmla="*/ 203532 w 408665"/>
              <a:gd name="connsiteY75" fmla="*/ 104165 h 500680"/>
              <a:gd name="connsiteX76" fmla="*/ 347404 w 408665"/>
              <a:gd name="connsiteY76" fmla="*/ 47962 h 500680"/>
              <a:gd name="connsiteX77" fmla="*/ 348480 w 408665"/>
              <a:gd name="connsiteY77" fmla="*/ 58828 h 500680"/>
              <a:gd name="connsiteX78" fmla="*/ 302559 w 408665"/>
              <a:gd name="connsiteY78" fmla="*/ 116780 h 500680"/>
              <a:gd name="connsiteX79" fmla="*/ 296460 w 408665"/>
              <a:gd name="connsiteY79" fmla="*/ 119678 h 500680"/>
              <a:gd name="connsiteX80" fmla="*/ 291796 w 408665"/>
              <a:gd name="connsiteY80" fmla="*/ 118229 h 500680"/>
              <a:gd name="connsiteX81" fmla="*/ 290720 w 408665"/>
              <a:gd name="connsiteY81" fmla="*/ 107363 h 500680"/>
              <a:gd name="connsiteX82" fmla="*/ 336641 w 408665"/>
              <a:gd name="connsiteY82" fmla="*/ 49049 h 500680"/>
              <a:gd name="connsiteX83" fmla="*/ 347404 w 408665"/>
              <a:gd name="connsiteY83" fmla="*/ 47962 h 500680"/>
              <a:gd name="connsiteX84" fmla="*/ 59999 w 408665"/>
              <a:gd name="connsiteY84" fmla="*/ 47962 h 500680"/>
              <a:gd name="connsiteX85" fmla="*/ 70701 w 408665"/>
              <a:gd name="connsiteY85" fmla="*/ 49049 h 500680"/>
              <a:gd name="connsiteX86" fmla="*/ 116364 w 408665"/>
              <a:gd name="connsiteY86" fmla="*/ 107363 h 500680"/>
              <a:gd name="connsiteX87" fmla="*/ 115294 w 408665"/>
              <a:gd name="connsiteY87" fmla="*/ 118229 h 500680"/>
              <a:gd name="connsiteX88" fmla="*/ 110656 w 408665"/>
              <a:gd name="connsiteY88" fmla="*/ 119678 h 500680"/>
              <a:gd name="connsiteX89" fmla="*/ 104592 w 408665"/>
              <a:gd name="connsiteY89" fmla="*/ 116780 h 500680"/>
              <a:gd name="connsiteX90" fmla="*/ 58929 w 408665"/>
              <a:gd name="connsiteY90" fmla="*/ 58828 h 500680"/>
              <a:gd name="connsiteX91" fmla="*/ 59999 w 408665"/>
              <a:gd name="connsiteY91" fmla="*/ 47962 h 500680"/>
              <a:gd name="connsiteX92" fmla="*/ 251948 w 408665"/>
              <a:gd name="connsiteY92" fmla="*/ 110 h 500680"/>
              <a:gd name="connsiteX93" fmla="*/ 258176 w 408665"/>
              <a:gd name="connsiteY93" fmla="*/ 9115 h 500680"/>
              <a:gd name="connsiteX94" fmla="*/ 246453 w 408665"/>
              <a:gd name="connsiteY94" fmla="*/ 78271 h 500680"/>
              <a:gd name="connsiteX95" fmla="*/ 238760 w 408665"/>
              <a:gd name="connsiteY95" fmla="*/ 84755 h 500680"/>
              <a:gd name="connsiteX96" fmla="*/ 237661 w 408665"/>
              <a:gd name="connsiteY96" fmla="*/ 84755 h 500680"/>
              <a:gd name="connsiteX97" fmla="*/ 231066 w 408665"/>
              <a:gd name="connsiteY97" fmla="*/ 75750 h 500680"/>
              <a:gd name="connsiteX98" fmla="*/ 243156 w 408665"/>
              <a:gd name="connsiteY98" fmla="*/ 6594 h 500680"/>
              <a:gd name="connsiteX99" fmla="*/ 251948 w 408665"/>
              <a:gd name="connsiteY99" fmla="*/ 110 h 500680"/>
              <a:gd name="connsiteX100" fmla="*/ 156610 w 408665"/>
              <a:gd name="connsiteY100" fmla="*/ 110 h 500680"/>
              <a:gd name="connsiteX101" fmla="*/ 165653 w 408665"/>
              <a:gd name="connsiteY101" fmla="*/ 6594 h 500680"/>
              <a:gd name="connsiteX102" fmla="*/ 177228 w 408665"/>
              <a:gd name="connsiteY102" fmla="*/ 75750 h 500680"/>
              <a:gd name="connsiteX103" fmla="*/ 170717 w 408665"/>
              <a:gd name="connsiteY103" fmla="*/ 84755 h 500680"/>
              <a:gd name="connsiteX104" fmla="*/ 169632 w 408665"/>
              <a:gd name="connsiteY104" fmla="*/ 84755 h 500680"/>
              <a:gd name="connsiteX105" fmla="*/ 162036 w 408665"/>
              <a:gd name="connsiteY105" fmla="*/ 78271 h 500680"/>
              <a:gd name="connsiteX106" fmla="*/ 150461 w 408665"/>
              <a:gd name="connsiteY106" fmla="*/ 9115 h 500680"/>
              <a:gd name="connsiteX107" fmla="*/ 156610 w 408665"/>
              <a:gd name="connsiteY107" fmla="*/ 110 h 50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408665" h="500680">
                <a:moveTo>
                  <a:pt x="164979" y="442750"/>
                </a:moveTo>
                <a:lnTo>
                  <a:pt x="164979" y="446708"/>
                </a:lnTo>
                <a:cubicBezTo>
                  <a:pt x="164979" y="467937"/>
                  <a:pt x="182274" y="485208"/>
                  <a:pt x="203532" y="485208"/>
                </a:cubicBezTo>
                <a:cubicBezTo>
                  <a:pt x="224791" y="485208"/>
                  <a:pt x="242086" y="467937"/>
                  <a:pt x="242086" y="446708"/>
                </a:cubicBezTo>
                <a:lnTo>
                  <a:pt x="242086" y="442750"/>
                </a:lnTo>
                <a:close/>
                <a:moveTo>
                  <a:pt x="130389" y="339124"/>
                </a:moveTo>
                <a:lnTo>
                  <a:pt x="130389" y="427638"/>
                </a:lnTo>
                <a:lnTo>
                  <a:pt x="157412" y="427638"/>
                </a:lnTo>
                <a:lnTo>
                  <a:pt x="249652" y="427638"/>
                </a:lnTo>
                <a:lnTo>
                  <a:pt x="277036" y="427638"/>
                </a:lnTo>
                <a:lnTo>
                  <a:pt x="277036" y="339124"/>
                </a:lnTo>
                <a:close/>
                <a:moveTo>
                  <a:pt x="203532" y="213549"/>
                </a:moveTo>
                <a:cubicBezTo>
                  <a:pt x="198488" y="219306"/>
                  <a:pt x="191282" y="223264"/>
                  <a:pt x="180472" y="223264"/>
                </a:cubicBezTo>
                <a:cubicBezTo>
                  <a:pt x="170744" y="223264"/>
                  <a:pt x="163537" y="221824"/>
                  <a:pt x="157772" y="219306"/>
                </a:cubicBezTo>
                <a:lnTo>
                  <a:pt x="175428" y="323652"/>
                </a:lnTo>
                <a:lnTo>
                  <a:pt x="231637" y="323652"/>
                </a:lnTo>
                <a:lnTo>
                  <a:pt x="248932" y="219306"/>
                </a:lnTo>
                <a:cubicBezTo>
                  <a:pt x="243167" y="221824"/>
                  <a:pt x="235961" y="223264"/>
                  <a:pt x="226592" y="223264"/>
                </a:cubicBezTo>
                <a:cubicBezTo>
                  <a:pt x="215783" y="223264"/>
                  <a:pt x="208216" y="219306"/>
                  <a:pt x="203532" y="213549"/>
                </a:cubicBezTo>
                <a:close/>
                <a:moveTo>
                  <a:pt x="397025" y="128537"/>
                </a:moveTo>
                <a:cubicBezTo>
                  <a:pt x="400654" y="126390"/>
                  <a:pt x="405371" y="127463"/>
                  <a:pt x="407548" y="131041"/>
                </a:cubicBezTo>
                <a:cubicBezTo>
                  <a:pt x="409725" y="134618"/>
                  <a:pt x="408637" y="139269"/>
                  <a:pt x="405008" y="141416"/>
                </a:cubicBezTo>
                <a:lnTo>
                  <a:pt x="346588" y="175759"/>
                </a:lnTo>
                <a:cubicBezTo>
                  <a:pt x="345137" y="176833"/>
                  <a:pt x="344048" y="176833"/>
                  <a:pt x="342597" y="176833"/>
                </a:cubicBezTo>
                <a:cubicBezTo>
                  <a:pt x="340057" y="176833"/>
                  <a:pt x="337517" y="175759"/>
                  <a:pt x="336065" y="173255"/>
                </a:cubicBezTo>
                <a:cubicBezTo>
                  <a:pt x="333888" y="169678"/>
                  <a:pt x="334977" y="165027"/>
                  <a:pt x="338605" y="162880"/>
                </a:cubicBezTo>
                <a:close/>
                <a:moveTo>
                  <a:pt x="11625" y="128522"/>
                </a:moveTo>
                <a:lnTo>
                  <a:pt x="70045" y="162625"/>
                </a:lnTo>
                <a:cubicBezTo>
                  <a:pt x="73674" y="164757"/>
                  <a:pt x="74762" y="169375"/>
                  <a:pt x="72585" y="173283"/>
                </a:cubicBezTo>
                <a:cubicBezTo>
                  <a:pt x="71134" y="175414"/>
                  <a:pt x="68594" y="176835"/>
                  <a:pt x="66054" y="176835"/>
                </a:cubicBezTo>
                <a:cubicBezTo>
                  <a:pt x="64602" y="176835"/>
                  <a:pt x="63514" y="176480"/>
                  <a:pt x="62062" y="175769"/>
                </a:cubicBezTo>
                <a:lnTo>
                  <a:pt x="4005" y="141311"/>
                </a:lnTo>
                <a:cubicBezTo>
                  <a:pt x="14" y="139179"/>
                  <a:pt x="-1075" y="134561"/>
                  <a:pt x="1102" y="131008"/>
                </a:cubicBezTo>
                <a:cubicBezTo>
                  <a:pt x="3279" y="127456"/>
                  <a:pt x="7996" y="126390"/>
                  <a:pt x="11625" y="128522"/>
                </a:cubicBezTo>
                <a:close/>
                <a:moveTo>
                  <a:pt x="203532" y="119637"/>
                </a:moveTo>
                <a:cubicBezTo>
                  <a:pt x="137595" y="119637"/>
                  <a:pt x="83908" y="172890"/>
                  <a:pt x="83908" y="238016"/>
                </a:cubicBezTo>
                <a:cubicBezTo>
                  <a:pt x="83908" y="270759"/>
                  <a:pt x="97240" y="301343"/>
                  <a:pt x="121020" y="323652"/>
                </a:cubicBezTo>
                <a:lnTo>
                  <a:pt x="122101" y="323652"/>
                </a:lnTo>
                <a:cubicBezTo>
                  <a:pt x="122462" y="323652"/>
                  <a:pt x="122462" y="323652"/>
                  <a:pt x="122822" y="323652"/>
                </a:cubicBezTo>
                <a:lnTo>
                  <a:pt x="159934" y="323652"/>
                </a:lnTo>
                <a:lnTo>
                  <a:pt x="139036" y="197357"/>
                </a:lnTo>
                <a:cubicBezTo>
                  <a:pt x="138315" y="194838"/>
                  <a:pt x="138315" y="192680"/>
                  <a:pt x="138315" y="192680"/>
                </a:cubicBezTo>
                <a:cubicBezTo>
                  <a:pt x="138315" y="188722"/>
                  <a:pt x="141198" y="185483"/>
                  <a:pt x="145161" y="185123"/>
                </a:cubicBezTo>
                <a:cubicBezTo>
                  <a:pt x="149125" y="184764"/>
                  <a:pt x="152728" y="187642"/>
                  <a:pt x="153449" y="191240"/>
                </a:cubicBezTo>
                <a:lnTo>
                  <a:pt x="154169" y="195558"/>
                </a:lnTo>
                <a:cubicBezTo>
                  <a:pt x="155611" y="200236"/>
                  <a:pt x="161015" y="208152"/>
                  <a:pt x="180472" y="208152"/>
                </a:cubicBezTo>
                <a:cubicBezTo>
                  <a:pt x="194524" y="208152"/>
                  <a:pt x="195966" y="196278"/>
                  <a:pt x="195966" y="192680"/>
                </a:cubicBezTo>
                <a:cubicBezTo>
                  <a:pt x="195966" y="188362"/>
                  <a:pt x="199209" y="185123"/>
                  <a:pt x="203532" y="185123"/>
                </a:cubicBezTo>
                <a:cubicBezTo>
                  <a:pt x="207856" y="185123"/>
                  <a:pt x="211099" y="188362"/>
                  <a:pt x="211099" y="192320"/>
                </a:cubicBezTo>
                <a:cubicBezTo>
                  <a:pt x="211099" y="195918"/>
                  <a:pt x="212540" y="207792"/>
                  <a:pt x="226592" y="207792"/>
                </a:cubicBezTo>
                <a:cubicBezTo>
                  <a:pt x="246410" y="207792"/>
                  <a:pt x="251814" y="199876"/>
                  <a:pt x="253256" y="195198"/>
                </a:cubicBezTo>
                <a:lnTo>
                  <a:pt x="253976" y="191240"/>
                </a:lnTo>
                <a:cubicBezTo>
                  <a:pt x="254337" y="187282"/>
                  <a:pt x="257940" y="184404"/>
                  <a:pt x="261903" y="184764"/>
                </a:cubicBezTo>
                <a:cubicBezTo>
                  <a:pt x="265867" y="185483"/>
                  <a:pt x="269109" y="188722"/>
                  <a:pt x="269109" y="192680"/>
                </a:cubicBezTo>
                <a:cubicBezTo>
                  <a:pt x="269109" y="192680"/>
                  <a:pt x="269109" y="194479"/>
                  <a:pt x="268389" y="197357"/>
                </a:cubicBezTo>
                <a:lnTo>
                  <a:pt x="247130" y="323652"/>
                </a:lnTo>
                <a:lnTo>
                  <a:pt x="284603" y="323652"/>
                </a:lnTo>
                <a:lnTo>
                  <a:pt x="284963" y="323652"/>
                </a:lnTo>
                <a:lnTo>
                  <a:pt x="286404" y="323652"/>
                </a:lnTo>
                <a:cubicBezTo>
                  <a:pt x="309825" y="301343"/>
                  <a:pt x="323156" y="270399"/>
                  <a:pt x="323156" y="238016"/>
                </a:cubicBezTo>
                <a:cubicBezTo>
                  <a:pt x="323156" y="172890"/>
                  <a:pt x="269470" y="119637"/>
                  <a:pt x="203532" y="119637"/>
                </a:cubicBezTo>
                <a:close/>
                <a:moveTo>
                  <a:pt x="203532" y="104165"/>
                </a:moveTo>
                <a:cubicBezTo>
                  <a:pt x="277757" y="104165"/>
                  <a:pt x="338290" y="164254"/>
                  <a:pt x="338290" y="238016"/>
                </a:cubicBezTo>
                <a:cubicBezTo>
                  <a:pt x="338290" y="276516"/>
                  <a:pt x="321355" y="313217"/>
                  <a:pt x="292169" y="338764"/>
                </a:cubicBezTo>
                <a:lnTo>
                  <a:pt x="292169" y="435194"/>
                </a:lnTo>
                <a:cubicBezTo>
                  <a:pt x="292169" y="439152"/>
                  <a:pt x="288566" y="442750"/>
                  <a:pt x="284603" y="442750"/>
                </a:cubicBezTo>
                <a:lnTo>
                  <a:pt x="257579" y="442750"/>
                </a:lnTo>
                <a:lnTo>
                  <a:pt x="257579" y="446708"/>
                </a:lnTo>
                <a:cubicBezTo>
                  <a:pt x="257579" y="476213"/>
                  <a:pt x="233078" y="500680"/>
                  <a:pt x="203532" y="500680"/>
                </a:cubicBezTo>
                <a:cubicBezTo>
                  <a:pt x="173987" y="500680"/>
                  <a:pt x="149485" y="476213"/>
                  <a:pt x="149485" y="446708"/>
                </a:cubicBezTo>
                <a:lnTo>
                  <a:pt x="149485" y="442750"/>
                </a:lnTo>
                <a:lnTo>
                  <a:pt x="122462" y="442750"/>
                </a:lnTo>
                <a:cubicBezTo>
                  <a:pt x="118498" y="442750"/>
                  <a:pt x="114895" y="439152"/>
                  <a:pt x="114895" y="435194"/>
                </a:cubicBezTo>
                <a:lnTo>
                  <a:pt x="114895" y="338764"/>
                </a:lnTo>
                <a:cubicBezTo>
                  <a:pt x="85710" y="313217"/>
                  <a:pt x="68775" y="276516"/>
                  <a:pt x="68775" y="238016"/>
                </a:cubicBezTo>
                <a:cubicBezTo>
                  <a:pt x="68775" y="164254"/>
                  <a:pt x="129308" y="104165"/>
                  <a:pt x="203532" y="104165"/>
                </a:cubicBezTo>
                <a:close/>
                <a:moveTo>
                  <a:pt x="347404" y="47962"/>
                </a:moveTo>
                <a:cubicBezTo>
                  <a:pt x="350633" y="50498"/>
                  <a:pt x="350991" y="55568"/>
                  <a:pt x="348480" y="58828"/>
                </a:cubicBezTo>
                <a:lnTo>
                  <a:pt x="302559" y="116780"/>
                </a:lnTo>
                <a:cubicBezTo>
                  <a:pt x="300765" y="118591"/>
                  <a:pt x="298613" y="119678"/>
                  <a:pt x="296460" y="119678"/>
                </a:cubicBezTo>
                <a:cubicBezTo>
                  <a:pt x="294666" y="119678"/>
                  <a:pt x="293231" y="118953"/>
                  <a:pt x="291796" y="118229"/>
                </a:cubicBezTo>
                <a:cubicBezTo>
                  <a:pt x="288567" y="115693"/>
                  <a:pt x="287850" y="110623"/>
                  <a:pt x="290720" y="107363"/>
                </a:cubicBezTo>
                <a:lnTo>
                  <a:pt x="336641" y="49049"/>
                </a:lnTo>
                <a:cubicBezTo>
                  <a:pt x="339152" y="45789"/>
                  <a:pt x="344175" y="45427"/>
                  <a:pt x="347404" y="47962"/>
                </a:cubicBezTo>
                <a:close/>
                <a:moveTo>
                  <a:pt x="59999" y="47962"/>
                </a:moveTo>
                <a:cubicBezTo>
                  <a:pt x="63210" y="45427"/>
                  <a:pt x="67847" y="45789"/>
                  <a:pt x="70701" y="49049"/>
                </a:cubicBezTo>
                <a:lnTo>
                  <a:pt x="116364" y="107363"/>
                </a:lnTo>
                <a:cubicBezTo>
                  <a:pt x="119218" y="110623"/>
                  <a:pt x="118505" y="115331"/>
                  <a:pt x="115294" y="118229"/>
                </a:cubicBezTo>
                <a:cubicBezTo>
                  <a:pt x="113867" y="119315"/>
                  <a:pt x="112083" y="119678"/>
                  <a:pt x="110656" y="119678"/>
                </a:cubicBezTo>
                <a:cubicBezTo>
                  <a:pt x="108159" y="119678"/>
                  <a:pt x="106019" y="118591"/>
                  <a:pt x="104592" y="116780"/>
                </a:cubicBezTo>
                <a:lnTo>
                  <a:pt x="58929" y="58828"/>
                </a:lnTo>
                <a:cubicBezTo>
                  <a:pt x="56075" y="55568"/>
                  <a:pt x="56788" y="50498"/>
                  <a:pt x="59999" y="47962"/>
                </a:cubicBezTo>
                <a:close/>
                <a:moveTo>
                  <a:pt x="251948" y="110"/>
                </a:moveTo>
                <a:cubicBezTo>
                  <a:pt x="255978" y="831"/>
                  <a:pt x="258909" y="4793"/>
                  <a:pt x="258176" y="9115"/>
                </a:cubicBezTo>
                <a:lnTo>
                  <a:pt x="246453" y="78271"/>
                </a:lnTo>
                <a:cubicBezTo>
                  <a:pt x="245720" y="82233"/>
                  <a:pt x="242423" y="84755"/>
                  <a:pt x="238760" y="84755"/>
                </a:cubicBezTo>
                <a:cubicBezTo>
                  <a:pt x="238393" y="84755"/>
                  <a:pt x="238027" y="84755"/>
                  <a:pt x="237661" y="84755"/>
                </a:cubicBezTo>
                <a:cubicBezTo>
                  <a:pt x="233264" y="84034"/>
                  <a:pt x="230700" y="80072"/>
                  <a:pt x="231066" y="75750"/>
                </a:cubicBezTo>
                <a:lnTo>
                  <a:pt x="243156" y="6594"/>
                </a:lnTo>
                <a:cubicBezTo>
                  <a:pt x="243522" y="2271"/>
                  <a:pt x="247552" y="-610"/>
                  <a:pt x="251948" y="110"/>
                </a:cubicBezTo>
                <a:close/>
                <a:moveTo>
                  <a:pt x="156610" y="110"/>
                </a:moveTo>
                <a:cubicBezTo>
                  <a:pt x="160951" y="-610"/>
                  <a:pt x="164930" y="2271"/>
                  <a:pt x="165653" y="6594"/>
                </a:cubicBezTo>
                <a:lnTo>
                  <a:pt x="177228" y="75750"/>
                </a:lnTo>
                <a:cubicBezTo>
                  <a:pt x="177951" y="80072"/>
                  <a:pt x="175058" y="84034"/>
                  <a:pt x="170717" y="84755"/>
                </a:cubicBezTo>
                <a:cubicBezTo>
                  <a:pt x="170355" y="84755"/>
                  <a:pt x="169994" y="84755"/>
                  <a:pt x="169632" y="84755"/>
                </a:cubicBezTo>
                <a:cubicBezTo>
                  <a:pt x="166015" y="84755"/>
                  <a:pt x="162759" y="82233"/>
                  <a:pt x="162036" y="78271"/>
                </a:cubicBezTo>
                <a:lnTo>
                  <a:pt x="150461" y="9115"/>
                </a:lnTo>
                <a:cubicBezTo>
                  <a:pt x="149738" y="4793"/>
                  <a:pt x="152632" y="831"/>
                  <a:pt x="156610" y="1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7FBFF5-6F9E-45E5-97BC-8C3EA04430A8}"/>
              </a:ext>
            </a:extLst>
          </p:cNvPr>
          <p:cNvSpPr txBox="1">
            <a:spLocks/>
          </p:cNvSpPr>
          <p:nvPr/>
        </p:nvSpPr>
        <p:spPr>
          <a:xfrm>
            <a:off x="454025" y="1554163"/>
            <a:ext cx="11283950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What are the two access points into Axiom?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Windows Client – must use for Plan Files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Excel Client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973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1:  Getting Started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383546" y="73717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Review Questions </a:t>
            </a:r>
          </a:p>
        </p:txBody>
      </p:sp>
      <p:sp>
        <p:nvSpPr>
          <p:cNvPr id="5" name="Freeform 193">
            <a:extLst>
              <a:ext uri="{FF2B5EF4-FFF2-40B4-BE49-F238E27FC236}">
                <a16:creationId xmlns:a16="http://schemas.microsoft.com/office/drawing/2014/main" id="{27255CC2-4BB2-4AFA-AE0B-59A49200A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92" y="863229"/>
            <a:ext cx="408665" cy="500680"/>
          </a:xfrm>
          <a:custGeom>
            <a:avLst/>
            <a:gdLst>
              <a:gd name="connsiteX0" fmla="*/ 164979 w 408665"/>
              <a:gd name="connsiteY0" fmla="*/ 442750 h 500680"/>
              <a:gd name="connsiteX1" fmla="*/ 164979 w 408665"/>
              <a:gd name="connsiteY1" fmla="*/ 446708 h 500680"/>
              <a:gd name="connsiteX2" fmla="*/ 203532 w 408665"/>
              <a:gd name="connsiteY2" fmla="*/ 485208 h 500680"/>
              <a:gd name="connsiteX3" fmla="*/ 242086 w 408665"/>
              <a:gd name="connsiteY3" fmla="*/ 446708 h 500680"/>
              <a:gd name="connsiteX4" fmla="*/ 242086 w 408665"/>
              <a:gd name="connsiteY4" fmla="*/ 442750 h 500680"/>
              <a:gd name="connsiteX5" fmla="*/ 130389 w 408665"/>
              <a:gd name="connsiteY5" fmla="*/ 339124 h 500680"/>
              <a:gd name="connsiteX6" fmla="*/ 130389 w 408665"/>
              <a:gd name="connsiteY6" fmla="*/ 427638 h 500680"/>
              <a:gd name="connsiteX7" fmla="*/ 157412 w 408665"/>
              <a:gd name="connsiteY7" fmla="*/ 427638 h 500680"/>
              <a:gd name="connsiteX8" fmla="*/ 249652 w 408665"/>
              <a:gd name="connsiteY8" fmla="*/ 427638 h 500680"/>
              <a:gd name="connsiteX9" fmla="*/ 277036 w 408665"/>
              <a:gd name="connsiteY9" fmla="*/ 427638 h 500680"/>
              <a:gd name="connsiteX10" fmla="*/ 277036 w 408665"/>
              <a:gd name="connsiteY10" fmla="*/ 339124 h 500680"/>
              <a:gd name="connsiteX11" fmla="*/ 203532 w 408665"/>
              <a:gd name="connsiteY11" fmla="*/ 213549 h 500680"/>
              <a:gd name="connsiteX12" fmla="*/ 180472 w 408665"/>
              <a:gd name="connsiteY12" fmla="*/ 223264 h 500680"/>
              <a:gd name="connsiteX13" fmla="*/ 157772 w 408665"/>
              <a:gd name="connsiteY13" fmla="*/ 219306 h 500680"/>
              <a:gd name="connsiteX14" fmla="*/ 175428 w 408665"/>
              <a:gd name="connsiteY14" fmla="*/ 323652 h 500680"/>
              <a:gd name="connsiteX15" fmla="*/ 231637 w 408665"/>
              <a:gd name="connsiteY15" fmla="*/ 323652 h 500680"/>
              <a:gd name="connsiteX16" fmla="*/ 248932 w 408665"/>
              <a:gd name="connsiteY16" fmla="*/ 219306 h 500680"/>
              <a:gd name="connsiteX17" fmla="*/ 226592 w 408665"/>
              <a:gd name="connsiteY17" fmla="*/ 223264 h 500680"/>
              <a:gd name="connsiteX18" fmla="*/ 203532 w 408665"/>
              <a:gd name="connsiteY18" fmla="*/ 213549 h 500680"/>
              <a:gd name="connsiteX19" fmla="*/ 397025 w 408665"/>
              <a:gd name="connsiteY19" fmla="*/ 128537 h 500680"/>
              <a:gd name="connsiteX20" fmla="*/ 407548 w 408665"/>
              <a:gd name="connsiteY20" fmla="*/ 131041 h 500680"/>
              <a:gd name="connsiteX21" fmla="*/ 405008 w 408665"/>
              <a:gd name="connsiteY21" fmla="*/ 141416 h 500680"/>
              <a:gd name="connsiteX22" fmla="*/ 346588 w 408665"/>
              <a:gd name="connsiteY22" fmla="*/ 175759 h 500680"/>
              <a:gd name="connsiteX23" fmla="*/ 342597 w 408665"/>
              <a:gd name="connsiteY23" fmla="*/ 176833 h 500680"/>
              <a:gd name="connsiteX24" fmla="*/ 336065 w 408665"/>
              <a:gd name="connsiteY24" fmla="*/ 173255 h 500680"/>
              <a:gd name="connsiteX25" fmla="*/ 338605 w 408665"/>
              <a:gd name="connsiteY25" fmla="*/ 162880 h 500680"/>
              <a:gd name="connsiteX26" fmla="*/ 11625 w 408665"/>
              <a:gd name="connsiteY26" fmla="*/ 128522 h 500680"/>
              <a:gd name="connsiteX27" fmla="*/ 70045 w 408665"/>
              <a:gd name="connsiteY27" fmla="*/ 162625 h 500680"/>
              <a:gd name="connsiteX28" fmla="*/ 72585 w 408665"/>
              <a:gd name="connsiteY28" fmla="*/ 173283 h 500680"/>
              <a:gd name="connsiteX29" fmla="*/ 66054 w 408665"/>
              <a:gd name="connsiteY29" fmla="*/ 176835 h 500680"/>
              <a:gd name="connsiteX30" fmla="*/ 62062 w 408665"/>
              <a:gd name="connsiteY30" fmla="*/ 175769 h 500680"/>
              <a:gd name="connsiteX31" fmla="*/ 4005 w 408665"/>
              <a:gd name="connsiteY31" fmla="*/ 141311 h 500680"/>
              <a:gd name="connsiteX32" fmla="*/ 1102 w 408665"/>
              <a:gd name="connsiteY32" fmla="*/ 131008 h 500680"/>
              <a:gd name="connsiteX33" fmla="*/ 11625 w 408665"/>
              <a:gd name="connsiteY33" fmla="*/ 128522 h 500680"/>
              <a:gd name="connsiteX34" fmla="*/ 203532 w 408665"/>
              <a:gd name="connsiteY34" fmla="*/ 119637 h 500680"/>
              <a:gd name="connsiteX35" fmla="*/ 83908 w 408665"/>
              <a:gd name="connsiteY35" fmla="*/ 238016 h 500680"/>
              <a:gd name="connsiteX36" fmla="*/ 121020 w 408665"/>
              <a:gd name="connsiteY36" fmla="*/ 323652 h 500680"/>
              <a:gd name="connsiteX37" fmla="*/ 122101 w 408665"/>
              <a:gd name="connsiteY37" fmla="*/ 323652 h 500680"/>
              <a:gd name="connsiteX38" fmla="*/ 122822 w 408665"/>
              <a:gd name="connsiteY38" fmla="*/ 323652 h 500680"/>
              <a:gd name="connsiteX39" fmla="*/ 159934 w 408665"/>
              <a:gd name="connsiteY39" fmla="*/ 323652 h 500680"/>
              <a:gd name="connsiteX40" fmla="*/ 139036 w 408665"/>
              <a:gd name="connsiteY40" fmla="*/ 197357 h 500680"/>
              <a:gd name="connsiteX41" fmla="*/ 138315 w 408665"/>
              <a:gd name="connsiteY41" fmla="*/ 192680 h 500680"/>
              <a:gd name="connsiteX42" fmla="*/ 145161 w 408665"/>
              <a:gd name="connsiteY42" fmla="*/ 185123 h 500680"/>
              <a:gd name="connsiteX43" fmla="*/ 153449 w 408665"/>
              <a:gd name="connsiteY43" fmla="*/ 191240 h 500680"/>
              <a:gd name="connsiteX44" fmla="*/ 154169 w 408665"/>
              <a:gd name="connsiteY44" fmla="*/ 195558 h 500680"/>
              <a:gd name="connsiteX45" fmla="*/ 180472 w 408665"/>
              <a:gd name="connsiteY45" fmla="*/ 208152 h 500680"/>
              <a:gd name="connsiteX46" fmla="*/ 195966 w 408665"/>
              <a:gd name="connsiteY46" fmla="*/ 192680 h 500680"/>
              <a:gd name="connsiteX47" fmla="*/ 203532 w 408665"/>
              <a:gd name="connsiteY47" fmla="*/ 185123 h 500680"/>
              <a:gd name="connsiteX48" fmla="*/ 211099 w 408665"/>
              <a:gd name="connsiteY48" fmla="*/ 192320 h 500680"/>
              <a:gd name="connsiteX49" fmla="*/ 226592 w 408665"/>
              <a:gd name="connsiteY49" fmla="*/ 207792 h 500680"/>
              <a:gd name="connsiteX50" fmla="*/ 253256 w 408665"/>
              <a:gd name="connsiteY50" fmla="*/ 195198 h 500680"/>
              <a:gd name="connsiteX51" fmla="*/ 253976 w 408665"/>
              <a:gd name="connsiteY51" fmla="*/ 191240 h 500680"/>
              <a:gd name="connsiteX52" fmla="*/ 261903 w 408665"/>
              <a:gd name="connsiteY52" fmla="*/ 184764 h 500680"/>
              <a:gd name="connsiteX53" fmla="*/ 269109 w 408665"/>
              <a:gd name="connsiteY53" fmla="*/ 192680 h 500680"/>
              <a:gd name="connsiteX54" fmla="*/ 268389 w 408665"/>
              <a:gd name="connsiteY54" fmla="*/ 197357 h 500680"/>
              <a:gd name="connsiteX55" fmla="*/ 247130 w 408665"/>
              <a:gd name="connsiteY55" fmla="*/ 323652 h 500680"/>
              <a:gd name="connsiteX56" fmla="*/ 284603 w 408665"/>
              <a:gd name="connsiteY56" fmla="*/ 323652 h 500680"/>
              <a:gd name="connsiteX57" fmla="*/ 284963 w 408665"/>
              <a:gd name="connsiteY57" fmla="*/ 323652 h 500680"/>
              <a:gd name="connsiteX58" fmla="*/ 286404 w 408665"/>
              <a:gd name="connsiteY58" fmla="*/ 323652 h 500680"/>
              <a:gd name="connsiteX59" fmla="*/ 323156 w 408665"/>
              <a:gd name="connsiteY59" fmla="*/ 238016 h 500680"/>
              <a:gd name="connsiteX60" fmla="*/ 203532 w 408665"/>
              <a:gd name="connsiteY60" fmla="*/ 119637 h 500680"/>
              <a:gd name="connsiteX61" fmla="*/ 203532 w 408665"/>
              <a:gd name="connsiteY61" fmla="*/ 104165 h 500680"/>
              <a:gd name="connsiteX62" fmla="*/ 338290 w 408665"/>
              <a:gd name="connsiteY62" fmla="*/ 238016 h 500680"/>
              <a:gd name="connsiteX63" fmla="*/ 292169 w 408665"/>
              <a:gd name="connsiteY63" fmla="*/ 338764 h 500680"/>
              <a:gd name="connsiteX64" fmla="*/ 292169 w 408665"/>
              <a:gd name="connsiteY64" fmla="*/ 435194 h 500680"/>
              <a:gd name="connsiteX65" fmla="*/ 284603 w 408665"/>
              <a:gd name="connsiteY65" fmla="*/ 442750 h 500680"/>
              <a:gd name="connsiteX66" fmla="*/ 257579 w 408665"/>
              <a:gd name="connsiteY66" fmla="*/ 442750 h 500680"/>
              <a:gd name="connsiteX67" fmla="*/ 257579 w 408665"/>
              <a:gd name="connsiteY67" fmla="*/ 446708 h 500680"/>
              <a:gd name="connsiteX68" fmla="*/ 203532 w 408665"/>
              <a:gd name="connsiteY68" fmla="*/ 500680 h 500680"/>
              <a:gd name="connsiteX69" fmla="*/ 149485 w 408665"/>
              <a:gd name="connsiteY69" fmla="*/ 446708 h 500680"/>
              <a:gd name="connsiteX70" fmla="*/ 149485 w 408665"/>
              <a:gd name="connsiteY70" fmla="*/ 442750 h 500680"/>
              <a:gd name="connsiteX71" fmla="*/ 122462 w 408665"/>
              <a:gd name="connsiteY71" fmla="*/ 442750 h 500680"/>
              <a:gd name="connsiteX72" fmla="*/ 114895 w 408665"/>
              <a:gd name="connsiteY72" fmla="*/ 435194 h 500680"/>
              <a:gd name="connsiteX73" fmla="*/ 114895 w 408665"/>
              <a:gd name="connsiteY73" fmla="*/ 338764 h 500680"/>
              <a:gd name="connsiteX74" fmla="*/ 68775 w 408665"/>
              <a:gd name="connsiteY74" fmla="*/ 238016 h 500680"/>
              <a:gd name="connsiteX75" fmla="*/ 203532 w 408665"/>
              <a:gd name="connsiteY75" fmla="*/ 104165 h 500680"/>
              <a:gd name="connsiteX76" fmla="*/ 347404 w 408665"/>
              <a:gd name="connsiteY76" fmla="*/ 47962 h 500680"/>
              <a:gd name="connsiteX77" fmla="*/ 348480 w 408665"/>
              <a:gd name="connsiteY77" fmla="*/ 58828 h 500680"/>
              <a:gd name="connsiteX78" fmla="*/ 302559 w 408665"/>
              <a:gd name="connsiteY78" fmla="*/ 116780 h 500680"/>
              <a:gd name="connsiteX79" fmla="*/ 296460 w 408665"/>
              <a:gd name="connsiteY79" fmla="*/ 119678 h 500680"/>
              <a:gd name="connsiteX80" fmla="*/ 291796 w 408665"/>
              <a:gd name="connsiteY80" fmla="*/ 118229 h 500680"/>
              <a:gd name="connsiteX81" fmla="*/ 290720 w 408665"/>
              <a:gd name="connsiteY81" fmla="*/ 107363 h 500680"/>
              <a:gd name="connsiteX82" fmla="*/ 336641 w 408665"/>
              <a:gd name="connsiteY82" fmla="*/ 49049 h 500680"/>
              <a:gd name="connsiteX83" fmla="*/ 347404 w 408665"/>
              <a:gd name="connsiteY83" fmla="*/ 47962 h 500680"/>
              <a:gd name="connsiteX84" fmla="*/ 59999 w 408665"/>
              <a:gd name="connsiteY84" fmla="*/ 47962 h 500680"/>
              <a:gd name="connsiteX85" fmla="*/ 70701 w 408665"/>
              <a:gd name="connsiteY85" fmla="*/ 49049 h 500680"/>
              <a:gd name="connsiteX86" fmla="*/ 116364 w 408665"/>
              <a:gd name="connsiteY86" fmla="*/ 107363 h 500680"/>
              <a:gd name="connsiteX87" fmla="*/ 115294 w 408665"/>
              <a:gd name="connsiteY87" fmla="*/ 118229 h 500680"/>
              <a:gd name="connsiteX88" fmla="*/ 110656 w 408665"/>
              <a:gd name="connsiteY88" fmla="*/ 119678 h 500680"/>
              <a:gd name="connsiteX89" fmla="*/ 104592 w 408665"/>
              <a:gd name="connsiteY89" fmla="*/ 116780 h 500680"/>
              <a:gd name="connsiteX90" fmla="*/ 58929 w 408665"/>
              <a:gd name="connsiteY90" fmla="*/ 58828 h 500680"/>
              <a:gd name="connsiteX91" fmla="*/ 59999 w 408665"/>
              <a:gd name="connsiteY91" fmla="*/ 47962 h 500680"/>
              <a:gd name="connsiteX92" fmla="*/ 251948 w 408665"/>
              <a:gd name="connsiteY92" fmla="*/ 110 h 500680"/>
              <a:gd name="connsiteX93" fmla="*/ 258176 w 408665"/>
              <a:gd name="connsiteY93" fmla="*/ 9115 h 500680"/>
              <a:gd name="connsiteX94" fmla="*/ 246453 w 408665"/>
              <a:gd name="connsiteY94" fmla="*/ 78271 h 500680"/>
              <a:gd name="connsiteX95" fmla="*/ 238760 w 408665"/>
              <a:gd name="connsiteY95" fmla="*/ 84755 h 500680"/>
              <a:gd name="connsiteX96" fmla="*/ 237661 w 408665"/>
              <a:gd name="connsiteY96" fmla="*/ 84755 h 500680"/>
              <a:gd name="connsiteX97" fmla="*/ 231066 w 408665"/>
              <a:gd name="connsiteY97" fmla="*/ 75750 h 500680"/>
              <a:gd name="connsiteX98" fmla="*/ 243156 w 408665"/>
              <a:gd name="connsiteY98" fmla="*/ 6594 h 500680"/>
              <a:gd name="connsiteX99" fmla="*/ 251948 w 408665"/>
              <a:gd name="connsiteY99" fmla="*/ 110 h 500680"/>
              <a:gd name="connsiteX100" fmla="*/ 156610 w 408665"/>
              <a:gd name="connsiteY100" fmla="*/ 110 h 500680"/>
              <a:gd name="connsiteX101" fmla="*/ 165653 w 408665"/>
              <a:gd name="connsiteY101" fmla="*/ 6594 h 500680"/>
              <a:gd name="connsiteX102" fmla="*/ 177228 w 408665"/>
              <a:gd name="connsiteY102" fmla="*/ 75750 h 500680"/>
              <a:gd name="connsiteX103" fmla="*/ 170717 w 408665"/>
              <a:gd name="connsiteY103" fmla="*/ 84755 h 500680"/>
              <a:gd name="connsiteX104" fmla="*/ 169632 w 408665"/>
              <a:gd name="connsiteY104" fmla="*/ 84755 h 500680"/>
              <a:gd name="connsiteX105" fmla="*/ 162036 w 408665"/>
              <a:gd name="connsiteY105" fmla="*/ 78271 h 500680"/>
              <a:gd name="connsiteX106" fmla="*/ 150461 w 408665"/>
              <a:gd name="connsiteY106" fmla="*/ 9115 h 500680"/>
              <a:gd name="connsiteX107" fmla="*/ 156610 w 408665"/>
              <a:gd name="connsiteY107" fmla="*/ 110 h 50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408665" h="500680">
                <a:moveTo>
                  <a:pt x="164979" y="442750"/>
                </a:moveTo>
                <a:lnTo>
                  <a:pt x="164979" y="446708"/>
                </a:lnTo>
                <a:cubicBezTo>
                  <a:pt x="164979" y="467937"/>
                  <a:pt x="182274" y="485208"/>
                  <a:pt x="203532" y="485208"/>
                </a:cubicBezTo>
                <a:cubicBezTo>
                  <a:pt x="224791" y="485208"/>
                  <a:pt x="242086" y="467937"/>
                  <a:pt x="242086" y="446708"/>
                </a:cubicBezTo>
                <a:lnTo>
                  <a:pt x="242086" y="442750"/>
                </a:lnTo>
                <a:close/>
                <a:moveTo>
                  <a:pt x="130389" y="339124"/>
                </a:moveTo>
                <a:lnTo>
                  <a:pt x="130389" y="427638"/>
                </a:lnTo>
                <a:lnTo>
                  <a:pt x="157412" y="427638"/>
                </a:lnTo>
                <a:lnTo>
                  <a:pt x="249652" y="427638"/>
                </a:lnTo>
                <a:lnTo>
                  <a:pt x="277036" y="427638"/>
                </a:lnTo>
                <a:lnTo>
                  <a:pt x="277036" y="339124"/>
                </a:lnTo>
                <a:close/>
                <a:moveTo>
                  <a:pt x="203532" y="213549"/>
                </a:moveTo>
                <a:cubicBezTo>
                  <a:pt x="198488" y="219306"/>
                  <a:pt x="191282" y="223264"/>
                  <a:pt x="180472" y="223264"/>
                </a:cubicBezTo>
                <a:cubicBezTo>
                  <a:pt x="170744" y="223264"/>
                  <a:pt x="163537" y="221824"/>
                  <a:pt x="157772" y="219306"/>
                </a:cubicBezTo>
                <a:lnTo>
                  <a:pt x="175428" y="323652"/>
                </a:lnTo>
                <a:lnTo>
                  <a:pt x="231637" y="323652"/>
                </a:lnTo>
                <a:lnTo>
                  <a:pt x="248932" y="219306"/>
                </a:lnTo>
                <a:cubicBezTo>
                  <a:pt x="243167" y="221824"/>
                  <a:pt x="235961" y="223264"/>
                  <a:pt x="226592" y="223264"/>
                </a:cubicBezTo>
                <a:cubicBezTo>
                  <a:pt x="215783" y="223264"/>
                  <a:pt x="208216" y="219306"/>
                  <a:pt x="203532" y="213549"/>
                </a:cubicBezTo>
                <a:close/>
                <a:moveTo>
                  <a:pt x="397025" y="128537"/>
                </a:moveTo>
                <a:cubicBezTo>
                  <a:pt x="400654" y="126390"/>
                  <a:pt x="405371" y="127463"/>
                  <a:pt x="407548" y="131041"/>
                </a:cubicBezTo>
                <a:cubicBezTo>
                  <a:pt x="409725" y="134618"/>
                  <a:pt x="408637" y="139269"/>
                  <a:pt x="405008" y="141416"/>
                </a:cubicBezTo>
                <a:lnTo>
                  <a:pt x="346588" y="175759"/>
                </a:lnTo>
                <a:cubicBezTo>
                  <a:pt x="345137" y="176833"/>
                  <a:pt x="344048" y="176833"/>
                  <a:pt x="342597" y="176833"/>
                </a:cubicBezTo>
                <a:cubicBezTo>
                  <a:pt x="340057" y="176833"/>
                  <a:pt x="337517" y="175759"/>
                  <a:pt x="336065" y="173255"/>
                </a:cubicBezTo>
                <a:cubicBezTo>
                  <a:pt x="333888" y="169678"/>
                  <a:pt x="334977" y="165027"/>
                  <a:pt x="338605" y="162880"/>
                </a:cubicBezTo>
                <a:close/>
                <a:moveTo>
                  <a:pt x="11625" y="128522"/>
                </a:moveTo>
                <a:lnTo>
                  <a:pt x="70045" y="162625"/>
                </a:lnTo>
                <a:cubicBezTo>
                  <a:pt x="73674" y="164757"/>
                  <a:pt x="74762" y="169375"/>
                  <a:pt x="72585" y="173283"/>
                </a:cubicBezTo>
                <a:cubicBezTo>
                  <a:pt x="71134" y="175414"/>
                  <a:pt x="68594" y="176835"/>
                  <a:pt x="66054" y="176835"/>
                </a:cubicBezTo>
                <a:cubicBezTo>
                  <a:pt x="64602" y="176835"/>
                  <a:pt x="63514" y="176480"/>
                  <a:pt x="62062" y="175769"/>
                </a:cubicBezTo>
                <a:lnTo>
                  <a:pt x="4005" y="141311"/>
                </a:lnTo>
                <a:cubicBezTo>
                  <a:pt x="14" y="139179"/>
                  <a:pt x="-1075" y="134561"/>
                  <a:pt x="1102" y="131008"/>
                </a:cubicBezTo>
                <a:cubicBezTo>
                  <a:pt x="3279" y="127456"/>
                  <a:pt x="7996" y="126390"/>
                  <a:pt x="11625" y="128522"/>
                </a:cubicBezTo>
                <a:close/>
                <a:moveTo>
                  <a:pt x="203532" y="119637"/>
                </a:moveTo>
                <a:cubicBezTo>
                  <a:pt x="137595" y="119637"/>
                  <a:pt x="83908" y="172890"/>
                  <a:pt x="83908" y="238016"/>
                </a:cubicBezTo>
                <a:cubicBezTo>
                  <a:pt x="83908" y="270759"/>
                  <a:pt x="97240" y="301343"/>
                  <a:pt x="121020" y="323652"/>
                </a:cubicBezTo>
                <a:lnTo>
                  <a:pt x="122101" y="323652"/>
                </a:lnTo>
                <a:cubicBezTo>
                  <a:pt x="122462" y="323652"/>
                  <a:pt x="122462" y="323652"/>
                  <a:pt x="122822" y="323652"/>
                </a:cubicBezTo>
                <a:lnTo>
                  <a:pt x="159934" y="323652"/>
                </a:lnTo>
                <a:lnTo>
                  <a:pt x="139036" y="197357"/>
                </a:lnTo>
                <a:cubicBezTo>
                  <a:pt x="138315" y="194838"/>
                  <a:pt x="138315" y="192680"/>
                  <a:pt x="138315" y="192680"/>
                </a:cubicBezTo>
                <a:cubicBezTo>
                  <a:pt x="138315" y="188722"/>
                  <a:pt x="141198" y="185483"/>
                  <a:pt x="145161" y="185123"/>
                </a:cubicBezTo>
                <a:cubicBezTo>
                  <a:pt x="149125" y="184764"/>
                  <a:pt x="152728" y="187642"/>
                  <a:pt x="153449" y="191240"/>
                </a:cubicBezTo>
                <a:lnTo>
                  <a:pt x="154169" y="195558"/>
                </a:lnTo>
                <a:cubicBezTo>
                  <a:pt x="155611" y="200236"/>
                  <a:pt x="161015" y="208152"/>
                  <a:pt x="180472" y="208152"/>
                </a:cubicBezTo>
                <a:cubicBezTo>
                  <a:pt x="194524" y="208152"/>
                  <a:pt x="195966" y="196278"/>
                  <a:pt x="195966" y="192680"/>
                </a:cubicBezTo>
                <a:cubicBezTo>
                  <a:pt x="195966" y="188362"/>
                  <a:pt x="199209" y="185123"/>
                  <a:pt x="203532" y="185123"/>
                </a:cubicBezTo>
                <a:cubicBezTo>
                  <a:pt x="207856" y="185123"/>
                  <a:pt x="211099" y="188362"/>
                  <a:pt x="211099" y="192320"/>
                </a:cubicBezTo>
                <a:cubicBezTo>
                  <a:pt x="211099" y="195918"/>
                  <a:pt x="212540" y="207792"/>
                  <a:pt x="226592" y="207792"/>
                </a:cubicBezTo>
                <a:cubicBezTo>
                  <a:pt x="246410" y="207792"/>
                  <a:pt x="251814" y="199876"/>
                  <a:pt x="253256" y="195198"/>
                </a:cubicBezTo>
                <a:lnTo>
                  <a:pt x="253976" y="191240"/>
                </a:lnTo>
                <a:cubicBezTo>
                  <a:pt x="254337" y="187282"/>
                  <a:pt x="257940" y="184404"/>
                  <a:pt x="261903" y="184764"/>
                </a:cubicBezTo>
                <a:cubicBezTo>
                  <a:pt x="265867" y="185483"/>
                  <a:pt x="269109" y="188722"/>
                  <a:pt x="269109" y="192680"/>
                </a:cubicBezTo>
                <a:cubicBezTo>
                  <a:pt x="269109" y="192680"/>
                  <a:pt x="269109" y="194479"/>
                  <a:pt x="268389" y="197357"/>
                </a:cubicBezTo>
                <a:lnTo>
                  <a:pt x="247130" y="323652"/>
                </a:lnTo>
                <a:lnTo>
                  <a:pt x="284603" y="323652"/>
                </a:lnTo>
                <a:lnTo>
                  <a:pt x="284963" y="323652"/>
                </a:lnTo>
                <a:lnTo>
                  <a:pt x="286404" y="323652"/>
                </a:lnTo>
                <a:cubicBezTo>
                  <a:pt x="309825" y="301343"/>
                  <a:pt x="323156" y="270399"/>
                  <a:pt x="323156" y="238016"/>
                </a:cubicBezTo>
                <a:cubicBezTo>
                  <a:pt x="323156" y="172890"/>
                  <a:pt x="269470" y="119637"/>
                  <a:pt x="203532" y="119637"/>
                </a:cubicBezTo>
                <a:close/>
                <a:moveTo>
                  <a:pt x="203532" y="104165"/>
                </a:moveTo>
                <a:cubicBezTo>
                  <a:pt x="277757" y="104165"/>
                  <a:pt x="338290" y="164254"/>
                  <a:pt x="338290" y="238016"/>
                </a:cubicBezTo>
                <a:cubicBezTo>
                  <a:pt x="338290" y="276516"/>
                  <a:pt x="321355" y="313217"/>
                  <a:pt x="292169" y="338764"/>
                </a:cubicBezTo>
                <a:lnTo>
                  <a:pt x="292169" y="435194"/>
                </a:lnTo>
                <a:cubicBezTo>
                  <a:pt x="292169" y="439152"/>
                  <a:pt x="288566" y="442750"/>
                  <a:pt x="284603" y="442750"/>
                </a:cubicBezTo>
                <a:lnTo>
                  <a:pt x="257579" y="442750"/>
                </a:lnTo>
                <a:lnTo>
                  <a:pt x="257579" y="446708"/>
                </a:lnTo>
                <a:cubicBezTo>
                  <a:pt x="257579" y="476213"/>
                  <a:pt x="233078" y="500680"/>
                  <a:pt x="203532" y="500680"/>
                </a:cubicBezTo>
                <a:cubicBezTo>
                  <a:pt x="173987" y="500680"/>
                  <a:pt x="149485" y="476213"/>
                  <a:pt x="149485" y="446708"/>
                </a:cubicBezTo>
                <a:lnTo>
                  <a:pt x="149485" y="442750"/>
                </a:lnTo>
                <a:lnTo>
                  <a:pt x="122462" y="442750"/>
                </a:lnTo>
                <a:cubicBezTo>
                  <a:pt x="118498" y="442750"/>
                  <a:pt x="114895" y="439152"/>
                  <a:pt x="114895" y="435194"/>
                </a:cubicBezTo>
                <a:lnTo>
                  <a:pt x="114895" y="338764"/>
                </a:lnTo>
                <a:cubicBezTo>
                  <a:pt x="85710" y="313217"/>
                  <a:pt x="68775" y="276516"/>
                  <a:pt x="68775" y="238016"/>
                </a:cubicBezTo>
                <a:cubicBezTo>
                  <a:pt x="68775" y="164254"/>
                  <a:pt x="129308" y="104165"/>
                  <a:pt x="203532" y="104165"/>
                </a:cubicBezTo>
                <a:close/>
                <a:moveTo>
                  <a:pt x="347404" y="47962"/>
                </a:moveTo>
                <a:cubicBezTo>
                  <a:pt x="350633" y="50498"/>
                  <a:pt x="350991" y="55568"/>
                  <a:pt x="348480" y="58828"/>
                </a:cubicBezTo>
                <a:lnTo>
                  <a:pt x="302559" y="116780"/>
                </a:lnTo>
                <a:cubicBezTo>
                  <a:pt x="300765" y="118591"/>
                  <a:pt x="298613" y="119678"/>
                  <a:pt x="296460" y="119678"/>
                </a:cubicBezTo>
                <a:cubicBezTo>
                  <a:pt x="294666" y="119678"/>
                  <a:pt x="293231" y="118953"/>
                  <a:pt x="291796" y="118229"/>
                </a:cubicBezTo>
                <a:cubicBezTo>
                  <a:pt x="288567" y="115693"/>
                  <a:pt x="287850" y="110623"/>
                  <a:pt x="290720" y="107363"/>
                </a:cubicBezTo>
                <a:lnTo>
                  <a:pt x="336641" y="49049"/>
                </a:lnTo>
                <a:cubicBezTo>
                  <a:pt x="339152" y="45789"/>
                  <a:pt x="344175" y="45427"/>
                  <a:pt x="347404" y="47962"/>
                </a:cubicBezTo>
                <a:close/>
                <a:moveTo>
                  <a:pt x="59999" y="47962"/>
                </a:moveTo>
                <a:cubicBezTo>
                  <a:pt x="63210" y="45427"/>
                  <a:pt x="67847" y="45789"/>
                  <a:pt x="70701" y="49049"/>
                </a:cubicBezTo>
                <a:lnTo>
                  <a:pt x="116364" y="107363"/>
                </a:lnTo>
                <a:cubicBezTo>
                  <a:pt x="119218" y="110623"/>
                  <a:pt x="118505" y="115331"/>
                  <a:pt x="115294" y="118229"/>
                </a:cubicBezTo>
                <a:cubicBezTo>
                  <a:pt x="113867" y="119315"/>
                  <a:pt x="112083" y="119678"/>
                  <a:pt x="110656" y="119678"/>
                </a:cubicBezTo>
                <a:cubicBezTo>
                  <a:pt x="108159" y="119678"/>
                  <a:pt x="106019" y="118591"/>
                  <a:pt x="104592" y="116780"/>
                </a:cubicBezTo>
                <a:lnTo>
                  <a:pt x="58929" y="58828"/>
                </a:lnTo>
                <a:cubicBezTo>
                  <a:pt x="56075" y="55568"/>
                  <a:pt x="56788" y="50498"/>
                  <a:pt x="59999" y="47962"/>
                </a:cubicBezTo>
                <a:close/>
                <a:moveTo>
                  <a:pt x="251948" y="110"/>
                </a:moveTo>
                <a:cubicBezTo>
                  <a:pt x="255978" y="831"/>
                  <a:pt x="258909" y="4793"/>
                  <a:pt x="258176" y="9115"/>
                </a:cubicBezTo>
                <a:lnTo>
                  <a:pt x="246453" y="78271"/>
                </a:lnTo>
                <a:cubicBezTo>
                  <a:pt x="245720" y="82233"/>
                  <a:pt x="242423" y="84755"/>
                  <a:pt x="238760" y="84755"/>
                </a:cubicBezTo>
                <a:cubicBezTo>
                  <a:pt x="238393" y="84755"/>
                  <a:pt x="238027" y="84755"/>
                  <a:pt x="237661" y="84755"/>
                </a:cubicBezTo>
                <a:cubicBezTo>
                  <a:pt x="233264" y="84034"/>
                  <a:pt x="230700" y="80072"/>
                  <a:pt x="231066" y="75750"/>
                </a:cubicBezTo>
                <a:lnTo>
                  <a:pt x="243156" y="6594"/>
                </a:lnTo>
                <a:cubicBezTo>
                  <a:pt x="243522" y="2271"/>
                  <a:pt x="247552" y="-610"/>
                  <a:pt x="251948" y="110"/>
                </a:cubicBezTo>
                <a:close/>
                <a:moveTo>
                  <a:pt x="156610" y="110"/>
                </a:moveTo>
                <a:cubicBezTo>
                  <a:pt x="160951" y="-610"/>
                  <a:pt x="164930" y="2271"/>
                  <a:pt x="165653" y="6594"/>
                </a:cubicBezTo>
                <a:lnTo>
                  <a:pt x="177228" y="75750"/>
                </a:lnTo>
                <a:cubicBezTo>
                  <a:pt x="177951" y="80072"/>
                  <a:pt x="175058" y="84034"/>
                  <a:pt x="170717" y="84755"/>
                </a:cubicBezTo>
                <a:cubicBezTo>
                  <a:pt x="170355" y="84755"/>
                  <a:pt x="169994" y="84755"/>
                  <a:pt x="169632" y="84755"/>
                </a:cubicBezTo>
                <a:cubicBezTo>
                  <a:pt x="166015" y="84755"/>
                  <a:pt x="162759" y="82233"/>
                  <a:pt x="162036" y="78271"/>
                </a:cubicBezTo>
                <a:lnTo>
                  <a:pt x="150461" y="9115"/>
                </a:lnTo>
                <a:cubicBezTo>
                  <a:pt x="149738" y="4793"/>
                  <a:pt x="152632" y="831"/>
                  <a:pt x="156610" y="1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7FBFF5-6F9E-45E5-97BC-8C3EA04430A8}"/>
              </a:ext>
            </a:extLst>
          </p:cNvPr>
          <p:cNvSpPr txBox="1">
            <a:spLocks/>
          </p:cNvSpPr>
          <p:nvPr/>
        </p:nvSpPr>
        <p:spPr>
          <a:xfrm>
            <a:off x="454025" y="1554163"/>
            <a:ext cx="11283950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What task pane do you open to access your plan files?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Budgeting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988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1:  Getting Started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383546" y="73717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Review Questions </a:t>
            </a:r>
          </a:p>
        </p:txBody>
      </p:sp>
      <p:sp>
        <p:nvSpPr>
          <p:cNvPr id="5" name="Freeform 193">
            <a:extLst>
              <a:ext uri="{FF2B5EF4-FFF2-40B4-BE49-F238E27FC236}">
                <a16:creationId xmlns:a16="http://schemas.microsoft.com/office/drawing/2014/main" id="{27255CC2-4BB2-4AFA-AE0B-59A49200A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92" y="863229"/>
            <a:ext cx="408665" cy="500680"/>
          </a:xfrm>
          <a:custGeom>
            <a:avLst/>
            <a:gdLst>
              <a:gd name="connsiteX0" fmla="*/ 164979 w 408665"/>
              <a:gd name="connsiteY0" fmla="*/ 442750 h 500680"/>
              <a:gd name="connsiteX1" fmla="*/ 164979 w 408665"/>
              <a:gd name="connsiteY1" fmla="*/ 446708 h 500680"/>
              <a:gd name="connsiteX2" fmla="*/ 203532 w 408665"/>
              <a:gd name="connsiteY2" fmla="*/ 485208 h 500680"/>
              <a:gd name="connsiteX3" fmla="*/ 242086 w 408665"/>
              <a:gd name="connsiteY3" fmla="*/ 446708 h 500680"/>
              <a:gd name="connsiteX4" fmla="*/ 242086 w 408665"/>
              <a:gd name="connsiteY4" fmla="*/ 442750 h 500680"/>
              <a:gd name="connsiteX5" fmla="*/ 130389 w 408665"/>
              <a:gd name="connsiteY5" fmla="*/ 339124 h 500680"/>
              <a:gd name="connsiteX6" fmla="*/ 130389 w 408665"/>
              <a:gd name="connsiteY6" fmla="*/ 427638 h 500680"/>
              <a:gd name="connsiteX7" fmla="*/ 157412 w 408665"/>
              <a:gd name="connsiteY7" fmla="*/ 427638 h 500680"/>
              <a:gd name="connsiteX8" fmla="*/ 249652 w 408665"/>
              <a:gd name="connsiteY8" fmla="*/ 427638 h 500680"/>
              <a:gd name="connsiteX9" fmla="*/ 277036 w 408665"/>
              <a:gd name="connsiteY9" fmla="*/ 427638 h 500680"/>
              <a:gd name="connsiteX10" fmla="*/ 277036 w 408665"/>
              <a:gd name="connsiteY10" fmla="*/ 339124 h 500680"/>
              <a:gd name="connsiteX11" fmla="*/ 203532 w 408665"/>
              <a:gd name="connsiteY11" fmla="*/ 213549 h 500680"/>
              <a:gd name="connsiteX12" fmla="*/ 180472 w 408665"/>
              <a:gd name="connsiteY12" fmla="*/ 223264 h 500680"/>
              <a:gd name="connsiteX13" fmla="*/ 157772 w 408665"/>
              <a:gd name="connsiteY13" fmla="*/ 219306 h 500680"/>
              <a:gd name="connsiteX14" fmla="*/ 175428 w 408665"/>
              <a:gd name="connsiteY14" fmla="*/ 323652 h 500680"/>
              <a:gd name="connsiteX15" fmla="*/ 231637 w 408665"/>
              <a:gd name="connsiteY15" fmla="*/ 323652 h 500680"/>
              <a:gd name="connsiteX16" fmla="*/ 248932 w 408665"/>
              <a:gd name="connsiteY16" fmla="*/ 219306 h 500680"/>
              <a:gd name="connsiteX17" fmla="*/ 226592 w 408665"/>
              <a:gd name="connsiteY17" fmla="*/ 223264 h 500680"/>
              <a:gd name="connsiteX18" fmla="*/ 203532 w 408665"/>
              <a:gd name="connsiteY18" fmla="*/ 213549 h 500680"/>
              <a:gd name="connsiteX19" fmla="*/ 397025 w 408665"/>
              <a:gd name="connsiteY19" fmla="*/ 128537 h 500680"/>
              <a:gd name="connsiteX20" fmla="*/ 407548 w 408665"/>
              <a:gd name="connsiteY20" fmla="*/ 131041 h 500680"/>
              <a:gd name="connsiteX21" fmla="*/ 405008 w 408665"/>
              <a:gd name="connsiteY21" fmla="*/ 141416 h 500680"/>
              <a:gd name="connsiteX22" fmla="*/ 346588 w 408665"/>
              <a:gd name="connsiteY22" fmla="*/ 175759 h 500680"/>
              <a:gd name="connsiteX23" fmla="*/ 342597 w 408665"/>
              <a:gd name="connsiteY23" fmla="*/ 176833 h 500680"/>
              <a:gd name="connsiteX24" fmla="*/ 336065 w 408665"/>
              <a:gd name="connsiteY24" fmla="*/ 173255 h 500680"/>
              <a:gd name="connsiteX25" fmla="*/ 338605 w 408665"/>
              <a:gd name="connsiteY25" fmla="*/ 162880 h 500680"/>
              <a:gd name="connsiteX26" fmla="*/ 11625 w 408665"/>
              <a:gd name="connsiteY26" fmla="*/ 128522 h 500680"/>
              <a:gd name="connsiteX27" fmla="*/ 70045 w 408665"/>
              <a:gd name="connsiteY27" fmla="*/ 162625 h 500680"/>
              <a:gd name="connsiteX28" fmla="*/ 72585 w 408665"/>
              <a:gd name="connsiteY28" fmla="*/ 173283 h 500680"/>
              <a:gd name="connsiteX29" fmla="*/ 66054 w 408665"/>
              <a:gd name="connsiteY29" fmla="*/ 176835 h 500680"/>
              <a:gd name="connsiteX30" fmla="*/ 62062 w 408665"/>
              <a:gd name="connsiteY30" fmla="*/ 175769 h 500680"/>
              <a:gd name="connsiteX31" fmla="*/ 4005 w 408665"/>
              <a:gd name="connsiteY31" fmla="*/ 141311 h 500680"/>
              <a:gd name="connsiteX32" fmla="*/ 1102 w 408665"/>
              <a:gd name="connsiteY32" fmla="*/ 131008 h 500680"/>
              <a:gd name="connsiteX33" fmla="*/ 11625 w 408665"/>
              <a:gd name="connsiteY33" fmla="*/ 128522 h 500680"/>
              <a:gd name="connsiteX34" fmla="*/ 203532 w 408665"/>
              <a:gd name="connsiteY34" fmla="*/ 119637 h 500680"/>
              <a:gd name="connsiteX35" fmla="*/ 83908 w 408665"/>
              <a:gd name="connsiteY35" fmla="*/ 238016 h 500680"/>
              <a:gd name="connsiteX36" fmla="*/ 121020 w 408665"/>
              <a:gd name="connsiteY36" fmla="*/ 323652 h 500680"/>
              <a:gd name="connsiteX37" fmla="*/ 122101 w 408665"/>
              <a:gd name="connsiteY37" fmla="*/ 323652 h 500680"/>
              <a:gd name="connsiteX38" fmla="*/ 122822 w 408665"/>
              <a:gd name="connsiteY38" fmla="*/ 323652 h 500680"/>
              <a:gd name="connsiteX39" fmla="*/ 159934 w 408665"/>
              <a:gd name="connsiteY39" fmla="*/ 323652 h 500680"/>
              <a:gd name="connsiteX40" fmla="*/ 139036 w 408665"/>
              <a:gd name="connsiteY40" fmla="*/ 197357 h 500680"/>
              <a:gd name="connsiteX41" fmla="*/ 138315 w 408665"/>
              <a:gd name="connsiteY41" fmla="*/ 192680 h 500680"/>
              <a:gd name="connsiteX42" fmla="*/ 145161 w 408665"/>
              <a:gd name="connsiteY42" fmla="*/ 185123 h 500680"/>
              <a:gd name="connsiteX43" fmla="*/ 153449 w 408665"/>
              <a:gd name="connsiteY43" fmla="*/ 191240 h 500680"/>
              <a:gd name="connsiteX44" fmla="*/ 154169 w 408665"/>
              <a:gd name="connsiteY44" fmla="*/ 195558 h 500680"/>
              <a:gd name="connsiteX45" fmla="*/ 180472 w 408665"/>
              <a:gd name="connsiteY45" fmla="*/ 208152 h 500680"/>
              <a:gd name="connsiteX46" fmla="*/ 195966 w 408665"/>
              <a:gd name="connsiteY46" fmla="*/ 192680 h 500680"/>
              <a:gd name="connsiteX47" fmla="*/ 203532 w 408665"/>
              <a:gd name="connsiteY47" fmla="*/ 185123 h 500680"/>
              <a:gd name="connsiteX48" fmla="*/ 211099 w 408665"/>
              <a:gd name="connsiteY48" fmla="*/ 192320 h 500680"/>
              <a:gd name="connsiteX49" fmla="*/ 226592 w 408665"/>
              <a:gd name="connsiteY49" fmla="*/ 207792 h 500680"/>
              <a:gd name="connsiteX50" fmla="*/ 253256 w 408665"/>
              <a:gd name="connsiteY50" fmla="*/ 195198 h 500680"/>
              <a:gd name="connsiteX51" fmla="*/ 253976 w 408665"/>
              <a:gd name="connsiteY51" fmla="*/ 191240 h 500680"/>
              <a:gd name="connsiteX52" fmla="*/ 261903 w 408665"/>
              <a:gd name="connsiteY52" fmla="*/ 184764 h 500680"/>
              <a:gd name="connsiteX53" fmla="*/ 269109 w 408665"/>
              <a:gd name="connsiteY53" fmla="*/ 192680 h 500680"/>
              <a:gd name="connsiteX54" fmla="*/ 268389 w 408665"/>
              <a:gd name="connsiteY54" fmla="*/ 197357 h 500680"/>
              <a:gd name="connsiteX55" fmla="*/ 247130 w 408665"/>
              <a:gd name="connsiteY55" fmla="*/ 323652 h 500680"/>
              <a:gd name="connsiteX56" fmla="*/ 284603 w 408665"/>
              <a:gd name="connsiteY56" fmla="*/ 323652 h 500680"/>
              <a:gd name="connsiteX57" fmla="*/ 284963 w 408665"/>
              <a:gd name="connsiteY57" fmla="*/ 323652 h 500680"/>
              <a:gd name="connsiteX58" fmla="*/ 286404 w 408665"/>
              <a:gd name="connsiteY58" fmla="*/ 323652 h 500680"/>
              <a:gd name="connsiteX59" fmla="*/ 323156 w 408665"/>
              <a:gd name="connsiteY59" fmla="*/ 238016 h 500680"/>
              <a:gd name="connsiteX60" fmla="*/ 203532 w 408665"/>
              <a:gd name="connsiteY60" fmla="*/ 119637 h 500680"/>
              <a:gd name="connsiteX61" fmla="*/ 203532 w 408665"/>
              <a:gd name="connsiteY61" fmla="*/ 104165 h 500680"/>
              <a:gd name="connsiteX62" fmla="*/ 338290 w 408665"/>
              <a:gd name="connsiteY62" fmla="*/ 238016 h 500680"/>
              <a:gd name="connsiteX63" fmla="*/ 292169 w 408665"/>
              <a:gd name="connsiteY63" fmla="*/ 338764 h 500680"/>
              <a:gd name="connsiteX64" fmla="*/ 292169 w 408665"/>
              <a:gd name="connsiteY64" fmla="*/ 435194 h 500680"/>
              <a:gd name="connsiteX65" fmla="*/ 284603 w 408665"/>
              <a:gd name="connsiteY65" fmla="*/ 442750 h 500680"/>
              <a:gd name="connsiteX66" fmla="*/ 257579 w 408665"/>
              <a:gd name="connsiteY66" fmla="*/ 442750 h 500680"/>
              <a:gd name="connsiteX67" fmla="*/ 257579 w 408665"/>
              <a:gd name="connsiteY67" fmla="*/ 446708 h 500680"/>
              <a:gd name="connsiteX68" fmla="*/ 203532 w 408665"/>
              <a:gd name="connsiteY68" fmla="*/ 500680 h 500680"/>
              <a:gd name="connsiteX69" fmla="*/ 149485 w 408665"/>
              <a:gd name="connsiteY69" fmla="*/ 446708 h 500680"/>
              <a:gd name="connsiteX70" fmla="*/ 149485 w 408665"/>
              <a:gd name="connsiteY70" fmla="*/ 442750 h 500680"/>
              <a:gd name="connsiteX71" fmla="*/ 122462 w 408665"/>
              <a:gd name="connsiteY71" fmla="*/ 442750 h 500680"/>
              <a:gd name="connsiteX72" fmla="*/ 114895 w 408665"/>
              <a:gd name="connsiteY72" fmla="*/ 435194 h 500680"/>
              <a:gd name="connsiteX73" fmla="*/ 114895 w 408665"/>
              <a:gd name="connsiteY73" fmla="*/ 338764 h 500680"/>
              <a:gd name="connsiteX74" fmla="*/ 68775 w 408665"/>
              <a:gd name="connsiteY74" fmla="*/ 238016 h 500680"/>
              <a:gd name="connsiteX75" fmla="*/ 203532 w 408665"/>
              <a:gd name="connsiteY75" fmla="*/ 104165 h 500680"/>
              <a:gd name="connsiteX76" fmla="*/ 347404 w 408665"/>
              <a:gd name="connsiteY76" fmla="*/ 47962 h 500680"/>
              <a:gd name="connsiteX77" fmla="*/ 348480 w 408665"/>
              <a:gd name="connsiteY77" fmla="*/ 58828 h 500680"/>
              <a:gd name="connsiteX78" fmla="*/ 302559 w 408665"/>
              <a:gd name="connsiteY78" fmla="*/ 116780 h 500680"/>
              <a:gd name="connsiteX79" fmla="*/ 296460 w 408665"/>
              <a:gd name="connsiteY79" fmla="*/ 119678 h 500680"/>
              <a:gd name="connsiteX80" fmla="*/ 291796 w 408665"/>
              <a:gd name="connsiteY80" fmla="*/ 118229 h 500680"/>
              <a:gd name="connsiteX81" fmla="*/ 290720 w 408665"/>
              <a:gd name="connsiteY81" fmla="*/ 107363 h 500680"/>
              <a:gd name="connsiteX82" fmla="*/ 336641 w 408665"/>
              <a:gd name="connsiteY82" fmla="*/ 49049 h 500680"/>
              <a:gd name="connsiteX83" fmla="*/ 347404 w 408665"/>
              <a:gd name="connsiteY83" fmla="*/ 47962 h 500680"/>
              <a:gd name="connsiteX84" fmla="*/ 59999 w 408665"/>
              <a:gd name="connsiteY84" fmla="*/ 47962 h 500680"/>
              <a:gd name="connsiteX85" fmla="*/ 70701 w 408665"/>
              <a:gd name="connsiteY85" fmla="*/ 49049 h 500680"/>
              <a:gd name="connsiteX86" fmla="*/ 116364 w 408665"/>
              <a:gd name="connsiteY86" fmla="*/ 107363 h 500680"/>
              <a:gd name="connsiteX87" fmla="*/ 115294 w 408665"/>
              <a:gd name="connsiteY87" fmla="*/ 118229 h 500680"/>
              <a:gd name="connsiteX88" fmla="*/ 110656 w 408665"/>
              <a:gd name="connsiteY88" fmla="*/ 119678 h 500680"/>
              <a:gd name="connsiteX89" fmla="*/ 104592 w 408665"/>
              <a:gd name="connsiteY89" fmla="*/ 116780 h 500680"/>
              <a:gd name="connsiteX90" fmla="*/ 58929 w 408665"/>
              <a:gd name="connsiteY90" fmla="*/ 58828 h 500680"/>
              <a:gd name="connsiteX91" fmla="*/ 59999 w 408665"/>
              <a:gd name="connsiteY91" fmla="*/ 47962 h 500680"/>
              <a:gd name="connsiteX92" fmla="*/ 251948 w 408665"/>
              <a:gd name="connsiteY92" fmla="*/ 110 h 500680"/>
              <a:gd name="connsiteX93" fmla="*/ 258176 w 408665"/>
              <a:gd name="connsiteY93" fmla="*/ 9115 h 500680"/>
              <a:gd name="connsiteX94" fmla="*/ 246453 w 408665"/>
              <a:gd name="connsiteY94" fmla="*/ 78271 h 500680"/>
              <a:gd name="connsiteX95" fmla="*/ 238760 w 408665"/>
              <a:gd name="connsiteY95" fmla="*/ 84755 h 500680"/>
              <a:gd name="connsiteX96" fmla="*/ 237661 w 408665"/>
              <a:gd name="connsiteY96" fmla="*/ 84755 h 500680"/>
              <a:gd name="connsiteX97" fmla="*/ 231066 w 408665"/>
              <a:gd name="connsiteY97" fmla="*/ 75750 h 500680"/>
              <a:gd name="connsiteX98" fmla="*/ 243156 w 408665"/>
              <a:gd name="connsiteY98" fmla="*/ 6594 h 500680"/>
              <a:gd name="connsiteX99" fmla="*/ 251948 w 408665"/>
              <a:gd name="connsiteY99" fmla="*/ 110 h 500680"/>
              <a:gd name="connsiteX100" fmla="*/ 156610 w 408665"/>
              <a:gd name="connsiteY100" fmla="*/ 110 h 500680"/>
              <a:gd name="connsiteX101" fmla="*/ 165653 w 408665"/>
              <a:gd name="connsiteY101" fmla="*/ 6594 h 500680"/>
              <a:gd name="connsiteX102" fmla="*/ 177228 w 408665"/>
              <a:gd name="connsiteY102" fmla="*/ 75750 h 500680"/>
              <a:gd name="connsiteX103" fmla="*/ 170717 w 408665"/>
              <a:gd name="connsiteY103" fmla="*/ 84755 h 500680"/>
              <a:gd name="connsiteX104" fmla="*/ 169632 w 408665"/>
              <a:gd name="connsiteY104" fmla="*/ 84755 h 500680"/>
              <a:gd name="connsiteX105" fmla="*/ 162036 w 408665"/>
              <a:gd name="connsiteY105" fmla="*/ 78271 h 500680"/>
              <a:gd name="connsiteX106" fmla="*/ 150461 w 408665"/>
              <a:gd name="connsiteY106" fmla="*/ 9115 h 500680"/>
              <a:gd name="connsiteX107" fmla="*/ 156610 w 408665"/>
              <a:gd name="connsiteY107" fmla="*/ 110 h 50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408665" h="500680">
                <a:moveTo>
                  <a:pt x="164979" y="442750"/>
                </a:moveTo>
                <a:lnTo>
                  <a:pt x="164979" y="446708"/>
                </a:lnTo>
                <a:cubicBezTo>
                  <a:pt x="164979" y="467937"/>
                  <a:pt x="182274" y="485208"/>
                  <a:pt x="203532" y="485208"/>
                </a:cubicBezTo>
                <a:cubicBezTo>
                  <a:pt x="224791" y="485208"/>
                  <a:pt x="242086" y="467937"/>
                  <a:pt x="242086" y="446708"/>
                </a:cubicBezTo>
                <a:lnTo>
                  <a:pt x="242086" y="442750"/>
                </a:lnTo>
                <a:close/>
                <a:moveTo>
                  <a:pt x="130389" y="339124"/>
                </a:moveTo>
                <a:lnTo>
                  <a:pt x="130389" y="427638"/>
                </a:lnTo>
                <a:lnTo>
                  <a:pt x="157412" y="427638"/>
                </a:lnTo>
                <a:lnTo>
                  <a:pt x="249652" y="427638"/>
                </a:lnTo>
                <a:lnTo>
                  <a:pt x="277036" y="427638"/>
                </a:lnTo>
                <a:lnTo>
                  <a:pt x="277036" y="339124"/>
                </a:lnTo>
                <a:close/>
                <a:moveTo>
                  <a:pt x="203532" y="213549"/>
                </a:moveTo>
                <a:cubicBezTo>
                  <a:pt x="198488" y="219306"/>
                  <a:pt x="191282" y="223264"/>
                  <a:pt x="180472" y="223264"/>
                </a:cubicBezTo>
                <a:cubicBezTo>
                  <a:pt x="170744" y="223264"/>
                  <a:pt x="163537" y="221824"/>
                  <a:pt x="157772" y="219306"/>
                </a:cubicBezTo>
                <a:lnTo>
                  <a:pt x="175428" y="323652"/>
                </a:lnTo>
                <a:lnTo>
                  <a:pt x="231637" y="323652"/>
                </a:lnTo>
                <a:lnTo>
                  <a:pt x="248932" y="219306"/>
                </a:lnTo>
                <a:cubicBezTo>
                  <a:pt x="243167" y="221824"/>
                  <a:pt x="235961" y="223264"/>
                  <a:pt x="226592" y="223264"/>
                </a:cubicBezTo>
                <a:cubicBezTo>
                  <a:pt x="215783" y="223264"/>
                  <a:pt x="208216" y="219306"/>
                  <a:pt x="203532" y="213549"/>
                </a:cubicBezTo>
                <a:close/>
                <a:moveTo>
                  <a:pt x="397025" y="128537"/>
                </a:moveTo>
                <a:cubicBezTo>
                  <a:pt x="400654" y="126390"/>
                  <a:pt x="405371" y="127463"/>
                  <a:pt x="407548" y="131041"/>
                </a:cubicBezTo>
                <a:cubicBezTo>
                  <a:pt x="409725" y="134618"/>
                  <a:pt x="408637" y="139269"/>
                  <a:pt x="405008" y="141416"/>
                </a:cubicBezTo>
                <a:lnTo>
                  <a:pt x="346588" y="175759"/>
                </a:lnTo>
                <a:cubicBezTo>
                  <a:pt x="345137" y="176833"/>
                  <a:pt x="344048" y="176833"/>
                  <a:pt x="342597" y="176833"/>
                </a:cubicBezTo>
                <a:cubicBezTo>
                  <a:pt x="340057" y="176833"/>
                  <a:pt x="337517" y="175759"/>
                  <a:pt x="336065" y="173255"/>
                </a:cubicBezTo>
                <a:cubicBezTo>
                  <a:pt x="333888" y="169678"/>
                  <a:pt x="334977" y="165027"/>
                  <a:pt x="338605" y="162880"/>
                </a:cubicBezTo>
                <a:close/>
                <a:moveTo>
                  <a:pt x="11625" y="128522"/>
                </a:moveTo>
                <a:lnTo>
                  <a:pt x="70045" y="162625"/>
                </a:lnTo>
                <a:cubicBezTo>
                  <a:pt x="73674" y="164757"/>
                  <a:pt x="74762" y="169375"/>
                  <a:pt x="72585" y="173283"/>
                </a:cubicBezTo>
                <a:cubicBezTo>
                  <a:pt x="71134" y="175414"/>
                  <a:pt x="68594" y="176835"/>
                  <a:pt x="66054" y="176835"/>
                </a:cubicBezTo>
                <a:cubicBezTo>
                  <a:pt x="64602" y="176835"/>
                  <a:pt x="63514" y="176480"/>
                  <a:pt x="62062" y="175769"/>
                </a:cubicBezTo>
                <a:lnTo>
                  <a:pt x="4005" y="141311"/>
                </a:lnTo>
                <a:cubicBezTo>
                  <a:pt x="14" y="139179"/>
                  <a:pt x="-1075" y="134561"/>
                  <a:pt x="1102" y="131008"/>
                </a:cubicBezTo>
                <a:cubicBezTo>
                  <a:pt x="3279" y="127456"/>
                  <a:pt x="7996" y="126390"/>
                  <a:pt x="11625" y="128522"/>
                </a:cubicBezTo>
                <a:close/>
                <a:moveTo>
                  <a:pt x="203532" y="119637"/>
                </a:moveTo>
                <a:cubicBezTo>
                  <a:pt x="137595" y="119637"/>
                  <a:pt x="83908" y="172890"/>
                  <a:pt x="83908" y="238016"/>
                </a:cubicBezTo>
                <a:cubicBezTo>
                  <a:pt x="83908" y="270759"/>
                  <a:pt x="97240" y="301343"/>
                  <a:pt x="121020" y="323652"/>
                </a:cubicBezTo>
                <a:lnTo>
                  <a:pt x="122101" y="323652"/>
                </a:lnTo>
                <a:cubicBezTo>
                  <a:pt x="122462" y="323652"/>
                  <a:pt x="122462" y="323652"/>
                  <a:pt x="122822" y="323652"/>
                </a:cubicBezTo>
                <a:lnTo>
                  <a:pt x="159934" y="323652"/>
                </a:lnTo>
                <a:lnTo>
                  <a:pt x="139036" y="197357"/>
                </a:lnTo>
                <a:cubicBezTo>
                  <a:pt x="138315" y="194838"/>
                  <a:pt x="138315" y="192680"/>
                  <a:pt x="138315" y="192680"/>
                </a:cubicBezTo>
                <a:cubicBezTo>
                  <a:pt x="138315" y="188722"/>
                  <a:pt x="141198" y="185483"/>
                  <a:pt x="145161" y="185123"/>
                </a:cubicBezTo>
                <a:cubicBezTo>
                  <a:pt x="149125" y="184764"/>
                  <a:pt x="152728" y="187642"/>
                  <a:pt x="153449" y="191240"/>
                </a:cubicBezTo>
                <a:lnTo>
                  <a:pt x="154169" y="195558"/>
                </a:lnTo>
                <a:cubicBezTo>
                  <a:pt x="155611" y="200236"/>
                  <a:pt x="161015" y="208152"/>
                  <a:pt x="180472" y="208152"/>
                </a:cubicBezTo>
                <a:cubicBezTo>
                  <a:pt x="194524" y="208152"/>
                  <a:pt x="195966" y="196278"/>
                  <a:pt x="195966" y="192680"/>
                </a:cubicBezTo>
                <a:cubicBezTo>
                  <a:pt x="195966" y="188362"/>
                  <a:pt x="199209" y="185123"/>
                  <a:pt x="203532" y="185123"/>
                </a:cubicBezTo>
                <a:cubicBezTo>
                  <a:pt x="207856" y="185123"/>
                  <a:pt x="211099" y="188362"/>
                  <a:pt x="211099" y="192320"/>
                </a:cubicBezTo>
                <a:cubicBezTo>
                  <a:pt x="211099" y="195918"/>
                  <a:pt x="212540" y="207792"/>
                  <a:pt x="226592" y="207792"/>
                </a:cubicBezTo>
                <a:cubicBezTo>
                  <a:pt x="246410" y="207792"/>
                  <a:pt x="251814" y="199876"/>
                  <a:pt x="253256" y="195198"/>
                </a:cubicBezTo>
                <a:lnTo>
                  <a:pt x="253976" y="191240"/>
                </a:lnTo>
                <a:cubicBezTo>
                  <a:pt x="254337" y="187282"/>
                  <a:pt x="257940" y="184404"/>
                  <a:pt x="261903" y="184764"/>
                </a:cubicBezTo>
                <a:cubicBezTo>
                  <a:pt x="265867" y="185483"/>
                  <a:pt x="269109" y="188722"/>
                  <a:pt x="269109" y="192680"/>
                </a:cubicBezTo>
                <a:cubicBezTo>
                  <a:pt x="269109" y="192680"/>
                  <a:pt x="269109" y="194479"/>
                  <a:pt x="268389" y="197357"/>
                </a:cubicBezTo>
                <a:lnTo>
                  <a:pt x="247130" y="323652"/>
                </a:lnTo>
                <a:lnTo>
                  <a:pt x="284603" y="323652"/>
                </a:lnTo>
                <a:lnTo>
                  <a:pt x="284963" y="323652"/>
                </a:lnTo>
                <a:lnTo>
                  <a:pt x="286404" y="323652"/>
                </a:lnTo>
                <a:cubicBezTo>
                  <a:pt x="309825" y="301343"/>
                  <a:pt x="323156" y="270399"/>
                  <a:pt x="323156" y="238016"/>
                </a:cubicBezTo>
                <a:cubicBezTo>
                  <a:pt x="323156" y="172890"/>
                  <a:pt x="269470" y="119637"/>
                  <a:pt x="203532" y="119637"/>
                </a:cubicBezTo>
                <a:close/>
                <a:moveTo>
                  <a:pt x="203532" y="104165"/>
                </a:moveTo>
                <a:cubicBezTo>
                  <a:pt x="277757" y="104165"/>
                  <a:pt x="338290" y="164254"/>
                  <a:pt x="338290" y="238016"/>
                </a:cubicBezTo>
                <a:cubicBezTo>
                  <a:pt x="338290" y="276516"/>
                  <a:pt x="321355" y="313217"/>
                  <a:pt x="292169" y="338764"/>
                </a:cubicBezTo>
                <a:lnTo>
                  <a:pt x="292169" y="435194"/>
                </a:lnTo>
                <a:cubicBezTo>
                  <a:pt x="292169" y="439152"/>
                  <a:pt x="288566" y="442750"/>
                  <a:pt x="284603" y="442750"/>
                </a:cubicBezTo>
                <a:lnTo>
                  <a:pt x="257579" y="442750"/>
                </a:lnTo>
                <a:lnTo>
                  <a:pt x="257579" y="446708"/>
                </a:lnTo>
                <a:cubicBezTo>
                  <a:pt x="257579" y="476213"/>
                  <a:pt x="233078" y="500680"/>
                  <a:pt x="203532" y="500680"/>
                </a:cubicBezTo>
                <a:cubicBezTo>
                  <a:pt x="173987" y="500680"/>
                  <a:pt x="149485" y="476213"/>
                  <a:pt x="149485" y="446708"/>
                </a:cubicBezTo>
                <a:lnTo>
                  <a:pt x="149485" y="442750"/>
                </a:lnTo>
                <a:lnTo>
                  <a:pt x="122462" y="442750"/>
                </a:lnTo>
                <a:cubicBezTo>
                  <a:pt x="118498" y="442750"/>
                  <a:pt x="114895" y="439152"/>
                  <a:pt x="114895" y="435194"/>
                </a:cubicBezTo>
                <a:lnTo>
                  <a:pt x="114895" y="338764"/>
                </a:lnTo>
                <a:cubicBezTo>
                  <a:pt x="85710" y="313217"/>
                  <a:pt x="68775" y="276516"/>
                  <a:pt x="68775" y="238016"/>
                </a:cubicBezTo>
                <a:cubicBezTo>
                  <a:pt x="68775" y="164254"/>
                  <a:pt x="129308" y="104165"/>
                  <a:pt x="203532" y="104165"/>
                </a:cubicBezTo>
                <a:close/>
                <a:moveTo>
                  <a:pt x="347404" y="47962"/>
                </a:moveTo>
                <a:cubicBezTo>
                  <a:pt x="350633" y="50498"/>
                  <a:pt x="350991" y="55568"/>
                  <a:pt x="348480" y="58828"/>
                </a:cubicBezTo>
                <a:lnTo>
                  <a:pt x="302559" y="116780"/>
                </a:lnTo>
                <a:cubicBezTo>
                  <a:pt x="300765" y="118591"/>
                  <a:pt x="298613" y="119678"/>
                  <a:pt x="296460" y="119678"/>
                </a:cubicBezTo>
                <a:cubicBezTo>
                  <a:pt x="294666" y="119678"/>
                  <a:pt x="293231" y="118953"/>
                  <a:pt x="291796" y="118229"/>
                </a:cubicBezTo>
                <a:cubicBezTo>
                  <a:pt x="288567" y="115693"/>
                  <a:pt x="287850" y="110623"/>
                  <a:pt x="290720" y="107363"/>
                </a:cubicBezTo>
                <a:lnTo>
                  <a:pt x="336641" y="49049"/>
                </a:lnTo>
                <a:cubicBezTo>
                  <a:pt x="339152" y="45789"/>
                  <a:pt x="344175" y="45427"/>
                  <a:pt x="347404" y="47962"/>
                </a:cubicBezTo>
                <a:close/>
                <a:moveTo>
                  <a:pt x="59999" y="47962"/>
                </a:moveTo>
                <a:cubicBezTo>
                  <a:pt x="63210" y="45427"/>
                  <a:pt x="67847" y="45789"/>
                  <a:pt x="70701" y="49049"/>
                </a:cubicBezTo>
                <a:lnTo>
                  <a:pt x="116364" y="107363"/>
                </a:lnTo>
                <a:cubicBezTo>
                  <a:pt x="119218" y="110623"/>
                  <a:pt x="118505" y="115331"/>
                  <a:pt x="115294" y="118229"/>
                </a:cubicBezTo>
                <a:cubicBezTo>
                  <a:pt x="113867" y="119315"/>
                  <a:pt x="112083" y="119678"/>
                  <a:pt x="110656" y="119678"/>
                </a:cubicBezTo>
                <a:cubicBezTo>
                  <a:pt x="108159" y="119678"/>
                  <a:pt x="106019" y="118591"/>
                  <a:pt x="104592" y="116780"/>
                </a:cubicBezTo>
                <a:lnTo>
                  <a:pt x="58929" y="58828"/>
                </a:lnTo>
                <a:cubicBezTo>
                  <a:pt x="56075" y="55568"/>
                  <a:pt x="56788" y="50498"/>
                  <a:pt x="59999" y="47962"/>
                </a:cubicBezTo>
                <a:close/>
                <a:moveTo>
                  <a:pt x="251948" y="110"/>
                </a:moveTo>
                <a:cubicBezTo>
                  <a:pt x="255978" y="831"/>
                  <a:pt x="258909" y="4793"/>
                  <a:pt x="258176" y="9115"/>
                </a:cubicBezTo>
                <a:lnTo>
                  <a:pt x="246453" y="78271"/>
                </a:lnTo>
                <a:cubicBezTo>
                  <a:pt x="245720" y="82233"/>
                  <a:pt x="242423" y="84755"/>
                  <a:pt x="238760" y="84755"/>
                </a:cubicBezTo>
                <a:cubicBezTo>
                  <a:pt x="238393" y="84755"/>
                  <a:pt x="238027" y="84755"/>
                  <a:pt x="237661" y="84755"/>
                </a:cubicBezTo>
                <a:cubicBezTo>
                  <a:pt x="233264" y="84034"/>
                  <a:pt x="230700" y="80072"/>
                  <a:pt x="231066" y="75750"/>
                </a:cubicBezTo>
                <a:lnTo>
                  <a:pt x="243156" y="6594"/>
                </a:lnTo>
                <a:cubicBezTo>
                  <a:pt x="243522" y="2271"/>
                  <a:pt x="247552" y="-610"/>
                  <a:pt x="251948" y="110"/>
                </a:cubicBezTo>
                <a:close/>
                <a:moveTo>
                  <a:pt x="156610" y="110"/>
                </a:moveTo>
                <a:cubicBezTo>
                  <a:pt x="160951" y="-610"/>
                  <a:pt x="164930" y="2271"/>
                  <a:pt x="165653" y="6594"/>
                </a:cubicBezTo>
                <a:lnTo>
                  <a:pt x="177228" y="75750"/>
                </a:lnTo>
                <a:cubicBezTo>
                  <a:pt x="177951" y="80072"/>
                  <a:pt x="175058" y="84034"/>
                  <a:pt x="170717" y="84755"/>
                </a:cubicBezTo>
                <a:cubicBezTo>
                  <a:pt x="170355" y="84755"/>
                  <a:pt x="169994" y="84755"/>
                  <a:pt x="169632" y="84755"/>
                </a:cubicBezTo>
                <a:cubicBezTo>
                  <a:pt x="166015" y="84755"/>
                  <a:pt x="162759" y="82233"/>
                  <a:pt x="162036" y="78271"/>
                </a:cubicBezTo>
                <a:lnTo>
                  <a:pt x="150461" y="9115"/>
                </a:lnTo>
                <a:cubicBezTo>
                  <a:pt x="149738" y="4793"/>
                  <a:pt x="152632" y="831"/>
                  <a:pt x="156610" y="1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7FBFF5-6F9E-45E5-97BC-8C3EA04430A8}"/>
              </a:ext>
            </a:extLst>
          </p:cNvPr>
          <p:cNvSpPr txBox="1">
            <a:spLocks/>
          </p:cNvSpPr>
          <p:nvPr/>
        </p:nvSpPr>
        <p:spPr>
          <a:xfrm>
            <a:off x="454025" y="1554163"/>
            <a:ext cx="11283950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What year are you accessing when you select the Next Year vs. the Current Year Budgets?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Next Year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Current Year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511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1:  Getting Started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383546" y="73717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Review Questions </a:t>
            </a:r>
          </a:p>
        </p:txBody>
      </p:sp>
      <p:sp>
        <p:nvSpPr>
          <p:cNvPr id="5" name="Freeform 193">
            <a:extLst>
              <a:ext uri="{FF2B5EF4-FFF2-40B4-BE49-F238E27FC236}">
                <a16:creationId xmlns:a16="http://schemas.microsoft.com/office/drawing/2014/main" id="{27255CC2-4BB2-4AFA-AE0B-59A49200A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92" y="863229"/>
            <a:ext cx="408665" cy="500680"/>
          </a:xfrm>
          <a:custGeom>
            <a:avLst/>
            <a:gdLst>
              <a:gd name="connsiteX0" fmla="*/ 164979 w 408665"/>
              <a:gd name="connsiteY0" fmla="*/ 442750 h 500680"/>
              <a:gd name="connsiteX1" fmla="*/ 164979 w 408665"/>
              <a:gd name="connsiteY1" fmla="*/ 446708 h 500680"/>
              <a:gd name="connsiteX2" fmla="*/ 203532 w 408665"/>
              <a:gd name="connsiteY2" fmla="*/ 485208 h 500680"/>
              <a:gd name="connsiteX3" fmla="*/ 242086 w 408665"/>
              <a:gd name="connsiteY3" fmla="*/ 446708 h 500680"/>
              <a:gd name="connsiteX4" fmla="*/ 242086 w 408665"/>
              <a:gd name="connsiteY4" fmla="*/ 442750 h 500680"/>
              <a:gd name="connsiteX5" fmla="*/ 130389 w 408665"/>
              <a:gd name="connsiteY5" fmla="*/ 339124 h 500680"/>
              <a:gd name="connsiteX6" fmla="*/ 130389 w 408665"/>
              <a:gd name="connsiteY6" fmla="*/ 427638 h 500680"/>
              <a:gd name="connsiteX7" fmla="*/ 157412 w 408665"/>
              <a:gd name="connsiteY7" fmla="*/ 427638 h 500680"/>
              <a:gd name="connsiteX8" fmla="*/ 249652 w 408665"/>
              <a:gd name="connsiteY8" fmla="*/ 427638 h 500680"/>
              <a:gd name="connsiteX9" fmla="*/ 277036 w 408665"/>
              <a:gd name="connsiteY9" fmla="*/ 427638 h 500680"/>
              <a:gd name="connsiteX10" fmla="*/ 277036 w 408665"/>
              <a:gd name="connsiteY10" fmla="*/ 339124 h 500680"/>
              <a:gd name="connsiteX11" fmla="*/ 203532 w 408665"/>
              <a:gd name="connsiteY11" fmla="*/ 213549 h 500680"/>
              <a:gd name="connsiteX12" fmla="*/ 180472 w 408665"/>
              <a:gd name="connsiteY12" fmla="*/ 223264 h 500680"/>
              <a:gd name="connsiteX13" fmla="*/ 157772 w 408665"/>
              <a:gd name="connsiteY13" fmla="*/ 219306 h 500680"/>
              <a:gd name="connsiteX14" fmla="*/ 175428 w 408665"/>
              <a:gd name="connsiteY14" fmla="*/ 323652 h 500680"/>
              <a:gd name="connsiteX15" fmla="*/ 231637 w 408665"/>
              <a:gd name="connsiteY15" fmla="*/ 323652 h 500680"/>
              <a:gd name="connsiteX16" fmla="*/ 248932 w 408665"/>
              <a:gd name="connsiteY16" fmla="*/ 219306 h 500680"/>
              <a:gd name="connsiteX17" fmla="*/ 226592 w 408665"/>
              <a:gd name="connsiteY17" fmla="*/ 223264 h 500680"/>
              <a:gd name="connsiteX18" fmla="*/ 203532 w 408665"/>
              <a:gd name="connsiteY18" fmla="*/ 213549 h 500680"/>
              <a:gd name="connsiteX19" fmla="*/ 397025 w 408665"/>
              <a:gd name="connsiteY19" fmla="*/ 128537 h 500680"/>
              <a:gd name="connsiteX20" fmla="*/ 407548 w 408665"/>
              <a:gd name="connsiteY20" fmla="*/ 131041 h 500680"/>
              <a:gd name="connsiteX21" fmla="*/ 405008 w 408665"/>
              <a:gd name="connsiteY21" fmla="*/ 141416 h 500680"/>
              <a:gd name="connsiteX22" fmla="*/ 346588 w 408665"/>
              <a:gd name="connsiteY22" fmla="*/ 175759 h 500680"/>
              <a:gd name="connsiteX23" fmla="*/ 342597 w 408665"/>
              <a:gd name="connsiteY23" fmla="*/ 176833 h 500680"/>
              <a:gd name="connsiteX24" fmla="*/ 336065 w 408665"/>
              <a:gd name="connsiteY24" fmla="*/ 173255 h 500680"/>
              <a:gd name="connsiteX25" fmla="*/ 338605 w 408665"/>
              <a:gd name="connsiteY25" fmla="*/ 162880 h 500680"/>
              <a:gd name="connsiteX26" fmla="*/ 11625 w 408665"/>
              <a:gd name="connsiteY26" fmla="*/ 128522 h 500680"/>
              <a:gd name="connsiteX27" fmla="*/ 70045 w 408665"/>
              <a:gd name="connsiteY27" fmla="*/ 162625 h 500680"/>
              <a:gd name="connsiteX28" fmla="*/ 72585 w 408665"/>
              <a:gd name="connsiteY28" fmla="*/ 173283 h 500680"/>
              <a:gd name="connsiteX29" fmla="*/ 66054 w 408665"/>
              <a:gd name="connsiteY29" fmla="*/ 176835 h 500680"/>
              <a:gd name="connsiteX30" fmla="*/ 62062 w 408665"/>
              <a:gd name="connsiteY30" fmla="*/ 175769 h 500680"/>
              <a:gd name="connsiteX31" fmla="*/ 4005 w 408665"/>
              <a:gd name="connsiteY31" fmla="*/ 141311 h 500680"/>
              <a:gd name="connsiteX32" fmla="*/ 1102 w 408665"/>
              <a:gd name="connsiteY32" fmla="*/ 131008 h 500680"/>
              <a:gd name="connsiteX33" fmla="*/ 11625 w 408665"/>
              <a:gd name="connsiteY33" fmla="*/ 128522 h 500680"/>
              <a:gd name="connsiteX34" fmla="*/ 203532 w 408665"/>
              <a:gd name="connsiteY34" fmla="*/ 119637 h 500680"/>
              <a:gd name="connsiteX35" fmla="*/ 83908 w 408665"/>
              <a:gd name="connsiteY35" fmla="*/ 238016 h 500680"/>
              <a:gd name="connsiteX36" fmla="*/ 121020 w 408665"/>
              <a:gd name="connsiteY36" fmla="*/ 323652 h 500680"/>
              <a:gd name="connsiteX37" fmla="*/ 122101 w 408665"/>
              <a:gd name="connsiteY37" fmla="*/ 323652 h 500680"/>
              <a:gd name="connsiteX38" fmla="*/ 122822 w 408665"/>
              <a:gd name="connsiteY38" fmla="*/ 323652 h 500680"/>
              <a:gd name="connsiteX39" fmla="*/ 159934 w 408665"/>
              <a:gd name="connsiteY39" fmla="*/ 323652 h 500680"/>
              <a:gd name="connsiteX40" fmla="*/ 139036 w 408665"/>
              <a:gd name="connsiteY40" fmla="*/ 197357 h 500680"/>
              <a:gd name="connsiteX41" fmla="*/ 138315 w 408665"/>
              <a:gd name="connsiteY41" fmla="*/ 192680 h 500680"/>
              <a:gd name="connsiteX42" fmla="*/ 145161 w 408665"/>
              <a:gd name="connsiteY42" fmla="*/ 185123 h 500680"/>
              <a:gd name="connsiteX43" fmla="*/ 153449 w 408665"/>
              <a:gd name="connsiteY43" fmla="*/ 191240 h 500680"/>
              <a:gd name="connsiteX44" fmla="*/ 154169 w 408665"/>
              <a:gd name="connsiteY44" fmla="*/ 195558 h 500680"/>
              <a:gd name="connsiteX45" fmla="*/ 180472 w 408665"/>
              <a:gd name="connsiteY45" fmla="*/ 208152 h 500680"/>
              <a:gd name="connsiteX46" fmla="*/ 195966 w 408665"/>
              <a:gd name="connsiteY46" fmla="*/ 192680 h 500680"/>
              <a:gd name="connsiteX47" fmla="*/ 203532 w 408665"/>
              <a:gd name="connsiteY47" fmla="*/ 185123 h 500680"/>
              <a:gd name="connsiteX48" fmla="*/ 211099 w 408665"/>
              <a:gd name="connsiteY48" fmla="*/ 192320 h 500680"/>
              <a:gd name="connsiteX49" fmla="*/ 226592 w 408665"/>
              <a:gd name="connsiteY49" fmla="*/ 207792 h 500680"/>
              <a:gd name="connsiteX50" fmla="*/ 253256 w 408665"/>
              <a:gd name="connsiteY50" fmla="*/ 195198 h 500680"/>
              <a:gd name="connsiteX51" fmla="*/ 253976 w 408665"/>
              <a:gd name="connsiteY51" fmla="*/ 191240 h 500680"/>
              <a:gd name="connsiteX52" fmla="*/ 261903 w 408665"/>
              <a:gd name="connsiteY52" fmla="*/ 184764 h 500680"/>
              <a:gd name="connsiteX53" fmla="*/ 269109 w 408665"/>
              <a:gd name="connsiteY53" fmla="*/ 192680 h 500680"/>
              <a:gd name="connsiteX54" fmla="*/ 268389 w 408665"/>
              <a:gd name="connsiteY54" fmla="*/ 197357 h 500680"/>
              <a:gd name="connsiteX55" fmla="*/ 247130 w 408665"/>
              <a:gd name="connsiteY55" fmla="*/ 323652 h 500680"/>
              <a:gd name="connsiteX56" fmla="*/ 284603 w 408665"/>
              <a:gd name="connsiteY56" fmla="*/ 323652 h 500680"/>
              <a:gd name="connsiteX57" fmla="*/ 284963 w 408665"/>
              <a:gd name="connsiteY57" fmla="*/ 323652 h 500680"/>
              <a:gd name="connsiteX58" fmla="*/ 286404 w 408665"/>
              <a:gd name="connsiteY58" fmla="*/ 323652 h 500680"/>
              <a:gd name="connsiteX59" fmla="*/ 323156 w 408665"/>
              <a:gd name="connsiteY59" fmla="*/ 238016 h 500680"/>
              <a:gd name="connsiteX60" fmla="*/ 203532 w 408665"/>
              <a:gd name="connsiteY60" fmla="*/ 119637 h 500680"/>
              <a:gd name="connsiteX61" fmla="*/ 203532 w 408665"/>
              <a:gd name="connsiteY61" fmla="*/ 104165 h 500680"/>
              <a:gd name="connsiteX62" fmla="*/ 338290 w 408665"/>
              <a:gd name="connsiteY62" fmla="*/ 238016 h 500680"/>
              <a:gd name="connsiteX63" fmla="*/ 292169 w 408665"/>
              <a:gd name="connsiteY63" fmla="*/ 338764 h 500680"/>
              <a:gd name="connsiteX64" fmla="*/ 292169 w 408665"/>
              <a:gd name="connsiteY64" fmla="*/ 435194 h 500680"/>
              <a:gd name="connsiteX65" fmla="*/ 284603 w 408665"/>
              <a:gd name="connsiteY65" fmla="*/ 442750 h 500680"/>
              <a:gd name="connsiteX66" fmla="*/ 257579 w 408665"/>
              <a:gd name="connsiteY66" fmla="*/ 442750 h 500680"/>
              <a:gd name="connsiteX67" fmla="*/ 257579 w 408665"/>
              <a:gd name="connsiteY67" fmla="*/ 446708 h 500680"/>
              <a:gd name="connsiteX68" fmla="*/ 203532 w 408665"/>
              <a:gd name="connsiteY68" fmla="*/ 500680 h 500680"/>
              <a:gd name="connsiteX69" fmla="*/ 149485 w 408665"/>
              <a:gd name="connsiteY69" fmla="*/ 446708 h 500680"/>
              <a:gd name="connsiteX70" fmla="*/ 149485 w 408665"/>
              <a:gd name="connsiteY70" fmla="*/ 442750 h 500680"/>
              <a:gd name="connsiteX71" fmla="*/ 122462 w 408665"/>
              <a:gd name="connsiteY71" fmla="*/ 442750 h 500680"/>
              <a:gd name="connsiteX72" fmla="*/ 114895 w 408665"/>
              <a:gd name="connsiteY72" fmla="*/ 435194 h 500680"/>
              <a:gd name="connsiteX73" fmla="*/ 114895 w 408665"/>
              <a:gd name="connsiteY73" fmla="*/ 338764 h 500680"/>
              <a:gd name="connsiteX74" fmla="*/ 68775 w 408665"/>
              <a:gd name="connsiteY74" fmla="*/ 238016 h 500680"/>
              <a:gd name="connsiteX75" fmla="*/ 203532 w 408665"/>
              <a:gd name="connsiteY75" fmla="*/ 104165 h 500680"/>
              <a:gd name="connsiteX76" fmla="*/ 347404 w 408665"/>
              <a:gd name="connsiteY76" fmla="*/ 47962 h 500680"/>
              <a:gd name="connsiteX77" fmla="*/ 348480 w 408665"/>
              <a:gd name="connsiteY77" fmla="*/ 58828 h 500680"/>
              <a:gd name="connsiteX78" fmla="*/ 302559 w 408665"/>
              <a:gd name="connsiteY78" fmla="*/ 116780 h 500680"/>
              <a:gd name="connsiteX79" fmla="*/ 296460 w 408665"/>
              <a:gd name="connsiteY79" fmla="*/ 119678 h 500680"/>
              <a:gd name="connsiteX80" fmla="*/ 291796 w 408665"/>
              <a:gd name="connsiteY80" fmla="*/ 118229 h 500680"/>
              <a:gd name="connsiteX81" fmla="*/ 290720 w 408665"/>
              <a:gd name="connsiteY81" fmla="*/ 107363 h 500680"/>
              <a:gd name="connsiteX82" fmla="*/ 336641 w 408665"/>
              <a:gd name="connsiteY82" fmla="*/ 49049 h 500680"/>
              <a:gd name="connsiteX83" fmla="*/ 347404 w 408665"/>
              <a:gd name="connsiteY83" fmla="*/ 47962 h 500680"/>
              <a:gd name="connsiteX84" fmla="*/ 59999 w 408665"/>
              <a:gd name="connsiteY84" fmla="*/ 47962 h 500680"/>
              <a:gd name="connsiteX85" fmla="*/ 70701 w 408665"/>
              <a:gd name="connsiteY85" fmla="*/ 49049 h 500680"/>
              <a:gd name="connsiteX86" fmla="*/ 116364 w 408665"/>
              <a:gd name="connsiteY86" fmla="*/ 107363 h 500680"/>
              <a:gd name="connsiteX87" fmla="*/ 115294 w 408665"/>
              <a:gd name="connsiteY87" fmla="*/ 118229 h 500680"/>
              <a:gd name="connsiteX88" fmla="*/ 110656 w 408665"/>
              <a:gd name="connsiteY88" fmla="*/ 119678 h 500680"/>
              <a:gd name="connsiteX89" fmla="*/ 104592 w 408665"/>
              <a:gd name="connsiteY89" fmla="*/ 116780 h 500680"/>
              <a:gd name="connsiteX90" fmla="*/ 58929 w 408665"/>
              <a:gd name="connsiteY90" fmla="*/ 58828 h 500680"/>
              <a:gd name="connsiteX91" fmla="*/ 59999 w 408665"/>
              <a:gd name="connsiteY91" fmla="*/ 47962 h 500680"/>
              <a:gd name="connsiteX92" fmla="*/ 251948 w 408665"/>
              <a:gd name="connsiteY92" fmla="*/ 110 h 500680"/>
              <a:gd name="connsiteX93" fmla="*/ 258176 w 408665"/>
              <a:gd name="connsiteY93" fmla="*/ 9115 h 500680"/>
              <a:gd name="connsiteX94" fmla="*/ 246453 w 408665"/>
              <a:gd name="connsiteY94" fmla="*/ 78271 h 500680"/>
              <a:gd name="connsiteX95" fmla="*/ 238760 w 408665"/>
              <a:gd name="connsiteY95" fmla="*/ 84755 h 500680"/>
              <a:gd name="connsiteX96" fmla="*/ 237661 w 408665"/>
              <a:gd name="connsiteY96" fmla="*/ 84755 h 500680"/>
              <a:gd name="connsiteX97" fmla="*/ 231066 w 408665"/>
              <a:gd name="connsiteY97" fmla="*/ 75750 h 500680"/>
              <a:gd name="connsiteX98" fmla="*/ 243156 w 408665"/>
              <a:gd name="connsiteY98" fmla="*/ 6594 h 500680"/>
              <a:gd name="connsiteX99" fmla="*/ 251948 w 408665"/>
              <a:gd name="connsiteY99" fmla="*/ 110 h 500680"/>
              <a:gd name="connsiteX100" fmla="*/ 156610 w 408665"/>
              <a:gd name="connsiteY100" fmla="*/ 110 h 500680"/>
              <a:gd name="connsiteX101" fmla="*/ 165653 w 408665"/>
              <a:gd name="connsiteY101" fmla="*/ 6594 h 500680"/>
              <a:gd name="connsiteX102" fmla="*/ 177228 w 408665"/>
              <a:gd name="connsiteY102" fmla="*/ 75750 h 500680"/>
              <a:gd name="connsiteX103" fmla="*/ 170717 w 408665"/>
              <a:gd name="connsiteY103" fmla="*/ 84755 h 500680"/>
              <a:gd name="connsiteX104" fmla="*/ 169632 w 408665"/>
              <a:gd name="connsiteY104" fmla="*/ 84755 h 500680"/>
              <a:gd name="connsiteX105" fmla="*/ 162036 w 408665"/>
              <a:gd name="connsiteY105" fmla="*/ 78271 h 500680"/>
              <a:gd name="connsiteX106" fmla="*/ 150461 w 408665"/>
              <a:gd name="connsiteY106" fmla="*/ 9115 h 500680"/>
              <a:gd name="connsiteX107" fmla="*/ 156610 w 408665"/>
              <a:gd name="connsiteY107" fmla="*/ 110 h 50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408665" h="500680">
                <a:moveTo>
                  <a:pt x="164979" y="442750"/>
                </a:moveTo>
                <a:lnTo>
                  <a:pt x="164979" y="446708"/>
                </a:lnTo>
                <a:cubicBezTo>
                  <a:pt x="164979" y="467937"/>
                  <a:pt x="182274" y="485208"/>
                  <a:pt x="203532" y="485208"/>
                </a:cubicBezTo>
                <a:cubicBezTo>
                  <a:pt x="224791" y="485208"/>
                  <a:pt x="242086" y="467937"/>
                  <a:pt x="242086" y="446708"/>
                </a:cubicBezTo>
                <a:lnTo>
                  <a:pt x="242086" y="442750"/>
                </a:lnTo>
                <a:close/>
                <a:moveTo>
                  <a:pt x="130389" y="339124"/>
                </a:moveTo>
                <a:lnTo>
                  <a:pt x="130389" y="427638"/>
                </a:lnTo>
                <a:lnTo>
                  <a:pt x="157412" y="427638"/>
                </a:lnTo>
                <a:lnTo>
                  <a:pt x="249652" y="427638"/>
                </a:lnTo>
                <a:lnTo>
                  <a:pt x="277036" y="427638"/>
                </a:lnTo>
                <a:lnTo>
                  <a:pt x="277036" y="339124"/>
                </a:lnTo>
                <a:close/>
                <a:moveTo>
                  <a:pt x="203532" y="213549"/>
                </a:moveTo>
                <a:cubicBezTo>
                  <a:pt x="198488" y="219306"/>
                  <a:pt x="191282" y="223264"/>
                  <a:pt x="180472" y="223264"/>
                </a:cubicBezTo>
                <a:cubicBezTo>
                  <a:pt x="170744" y="223264"/>
                  <a:pt x="163537" y="221824"/>
                  <a:pt x="157772" y="219306"/>
                </a:cubicBezTo>
                <a:lnTo>
                  <a:pt x="175428" y="323652"/>
                </a:lnTo>
                <a:lnTo>
                  <a:pt x="231637" y="323652"/>
                </a:lnTo>
                <a:lnTo>
                  <a:pt x="248932" y="219306"/>
                </a:lnTo>
                <a:cubicBezTo>
                  <a:pt x="243167" y="221824"/>
                  <a:pt x="235961" y="223264"/>
                  <a:pt x="226592" y="223264"/>
                </a:cubicBezTo>
                <a:cubicBezTo>
                  <a:pt x="215783" y="223264"/>
                  <a:pt x="208216" y="219306"/>
                  <a:pt x="203532" y="213549"/>
                </a:cubicBezTo>
                <a:close/>
                <a:moveTo>
                  <a:pt x="397025" y="128537"/>
                </a:moveTo>
                <a:cubicBezTo>
                  <a:pt x="400654" y="126390"/>
                  <a:pt x="405371" y="127463"/>
                  <a:pt x="407548" y="131041"/>
                </a:cubicBezTo>
                <a:cubicBezTo>
                  <a:pt x="409725" y="134618"/>
                  <a:pt x="408637" y="139269"/>
                  <a:pt x="405008" y="141416"/>
                </a:cubicBezTo>
                <a:lnTo>
                  <a:pt x="346588" y="175759"/>
                </a:lnTo>
                <a:cubicBezTo>
                  <a:pt x="345137" y="176833"/>
                  <a:pt x="344048" y="176833"/>
                  <a:pt x="342597" y="176833"/>
                </a:cubicBezTo>
                <a:cubicBezTo>
                  <a:pt x="340057" y="176833"/>
                  <a:pt x="337517" y="175759"/>
                  <a:pt x="336065" y="173255"/>
                </a:cubicBezTo>
                <a:cubicBezTo>
                  <a:pt x="333888" y="169678"/>
                  <a:pt x="334977" y="165027"/>
                  <a:pt x="338605" y="162880"/>
                </a:cubicBezTo>
                <a:close/>
                <a:moveTo>
                  <a:pt x="11625" y="128522"/>
                </a:moveTo>
                <a:lnTo>
                  <a:pt x="70045" y="162625"/>
                </a:lnTo>
                <a:cubicBezTo>
                  <a:pt x="73674" y="164757"/>
                  <a:pt x="74762" y="169375"/>
                  <a:pt x="72585" y="173283"/>
                </a:cubicBezTo>
                <a:cubicBezTo>
                  <a:pt x="71134" y="175414"/>
                  <a:pt x="68594" y="176835"/>
                  <a:pt x="66054" y="176835"/>
                </a:cubicBezTo>
                <a:cubicBezTo>
                  <a:pt x="64602" y="176835"/>
                  <a:pt x="63514" y="176480"/>
                  <a:pt x="62062" y="175769"/>
                </a:cubicBezTo>
                <a:lnTo>
                  <a:pt x="4005" y="141311"/>
                </a:lnTo>
                <a:cubicBezTo>
                  <a:pt x="14" y="139179"/>
                  <a:pt x="-1075" y="134561"/>
                  <a:pt x="1102" y="131008"/>
                </a:cubicBezTo>
                <a:cubicBezTo>
                  <a:pt x="3279" y="127456"/>
                  <a:pt x="7996" y="126390"/>
                  <a:pt x="11625" y="128522"/>
                </a:cubicBezTo>
                <a:close/>
                <a:moveTo>
                  <a:pt x="203532" y="119637"/>
                </a:moveTo>
                <a:cubicBezTo>
                  <a:pt x="137595" y="119637"/>
                  <a:pt x="83908" y="172890"/>
                  <a:pt x="83908" y="238016"/>
                </a:cubicBezTo>
                <a:cubicBezTo>
                  <a:pt x="83908" y="270759"/>
                  <a:pt x="97240" y="301343"/>
                  <a:pt x="121020" y="323652"/>
                </a:cubicBezTo>
                <a:lnTo>
                  <a:pt x="122101" y="323652"/>
                </a:lnTo>
                <a:cubicBezTo>
                  <a:pt x="122462" y="323652"/>
                  <a:pt x="122462" y="323652"/>
                  <a:pt x="122822" y="323652"/>
                </a:cubicBezTo>
                <a:lnTo>
                  <a:pt x="159934" y="323652"/>
                </a:lnTo>
                <a:lnTo>
                  <a:pt x="139036" y="197357"/>
                </a:lnTo>
                <a:cubicBezTo>
                  <a:pt x="138315" y="194838"/>
                  <a:pt x="138315" y="192680"/>
                  <a:pt x="138315" y="192680"/>
                </a:cubicBezTo>
                <a:cubicBezTo>
                  <a:pt x="138315" y="188722"/>
                  <a:pt x="141198" y="185483"/>
                  <a:pt x="145161" y="185123"/>
                </a:cubicBezTo>
                <a:cubicBezTo>
                  <a:pt x="149125" y="184764"/>
                  <a:pt x="152728" y="187642"/>
                  <a:pt x="153449" y="191240"/>
                </a:cubicBezTo>
                <a:lnTo>
                  <a:pt x="154169" y="195558"/>
                </a:lnTo>
                <a:cubicBezTo>
                  <a:pt x="155611" y="200236"/>
                  <a:pt x="161015" y="208152"/>
                  <a:pt x="180472" y="208152"/>
                </a:cubicBezTo>
                <a:cubicBezTo>
                  <a:pt x="194524" y="208152"/>
                  <a:pt x="195966" y="196278"/>
                  <a:pt x="195966" y="192680"/>
                </a:cubicBezTo>
                <a:cubicBezTo>
                  <a:pt x="195966" y="188362"/>
                  <a:pt x="199209" y="185123"/>
                  <a:pt x="203532" y="185123"/>
                </a:cubicBezTo>
                <a:cubicBezTo>
                  <a:pt x="207856" y="185123"/>
                  <a:pt x="211099" y="188362"/>
                  <a:pt x="211099" y="192320"/>
                </a:cubicBezTo>
                <a:cubicBezTo>
                  <a:pt x="211099" y="195918"/>
                  <a:pt x="212540" y="207792"/>
                  <a:pt x="226592" y="207792"/>
                </a:cubicBezTo>
                <a:cubicBezTo>
                  <a:pt x="246410" y="207792"/>
                  <a:pt x="251814" y="199876"/>
                  <a:pt x="253256" y="195198"/>
                </a:cubicBezTo>
                <a:lnTo>
                  <a:pt x="253976" y="191240"/>
                </a:lnTo>
                <a:cubicBezTo>
                  <a:pt x="254337" y="187282"/>
                  <a:pt x="257940" y="184404"/>
                  <a:pt x="261903" y="184764"/>
                </a:cubicBezTo>
                <a:cubicBezTo>
                  <a:pt x="265867" y="185483"/>
                  <a:pt x="269109" y="188722"/>
                  <a:pt x="269109" y="192680"/>
                </a:cubicBezTo>
                <a:cubicBezTo>
                  <a:pt x="269109" y="192680"/>
                  <a:pt x="269109" y="194479"/>
                  <a:pt x="268389" y="197357"/>
                </a:cubicBezTo>
                <a:lnTo>
                  <a:pt x="247130" y="323652"/>
                </a:lnTo>
                <a:lnTo>
                  <a:pt x="284603" y="323652"/>
                </a:lnTo>
                <a:lnTo>
                  <a:pt x="284963" y="323652"/>
                </a:lnTo>
                <a:lnTo>
                  <a:pt x="286404" y="323652"/>
                </a:lnTo>
                <a:cubicBezTo>
                  <a:pt x="309825" y="301343"/>
                  <a:pt x="323156" y="270399"/>
                  <a:pt x="323156" y="238016"/>
                </a:cubicBezTo>
                <a:cubicBezTo>
                  <a:pt x="323156" y="172890"/>
                  <a:pt x="269470" y="119637"/>
                  <a:pt x="203532" y="119637"/>
                </a:cubicBezTo>
                <a:close/>
                <a:moveTo>
                  <a:pt x="203532" y="104165"/>
                </a:moveTo>
                <a:cubicBezTo>
                  <a:pt x="277757" y="104165"/>
                  <a:pt x="338290" y="164254"/>
                  <a:pt x="338290" y="238016"/>
                </a:cubicBezTo>
                <a:cubicBezTo>
                  <a:pt x="338290" y="276516"/>
                  <a:pt x="321355" y="313217"/>
                  <a:pt x="292169" y="338764"/>
                </a:cubicBezTo>
                <a:lnTo>
                  <a:pt x="292169" y="435194"/>
                </a:lnTo>
                <a:cubicBezTo>
                  <a:pt x="292169" y="439152"/>
                  <a:pt x="288566" y="442750"/>
                  <a:pt x="284603" y="442750"/>
                </a:cubicBezTo>
                <a:lnTo>
                  <a:pt x="257579" y="442750"/>
                </a:lnTo>
                <a:lnTo>
                  <a:pt x="257579" y="446708"/>
                </a:lnTo>
                <a:cubicBezTo>
                  <a:pt x="257579" y="476213"/>
                  <a:pt x="233078" y="500680"/>
                  <a:pt x="203532" y="500680"/>
                </a:cubicBezTo>
                <a:cubicBezTo>
                  <a:pt x="173987" y="500680"/>
                  <a:pt x="149485" y="476213"/>
                  <a:pt x="149485" y="446708"/>
                </a:cubicBezTo>
                <a:lnTo>
                  <a:pt x="149485" y="442750"/>
                </a:lnTo>
                <a:lnTo>
                  <a:pt x="122462" y="442750"/>
                </a:lnTo>
                <a:cubicBezTo>
                  <a:pt x="118498" y="442750"/>
                  <a:pt x="114895" y="439152"/>
                  <a:pt x="114895" y="435194"/>
                </a:cubicBezTo>
                <a:lnTo>
                  <a:pt x="114895" y="338764"/>
                </a:lnTo>
                <a:cubicBezTo>
                  <a:pt x="85710" y="313217"/>
                  <a:pt x="68775" y="276516"/>
                  <a:pt x="68775" y="238016"/>
                </a:cubicBezTo>
                <a:cubicBezTo>
                  <a:pt x="68775" y="164254"/>
                  <a:pt x="129308" y="104165"/>
                  <a:pt x="203532" y="104165"/>
                </a:cubicBezTo>
                <a:close/>
                <a:moveTo>
                  <a:pt x="347404" y="47962"/>
                </a:moveTo>
                <a:cubicBezTo>
                  <a:pt x="350633" y="50498"/>
                  <a:pt x="350991" y="55568"/>
                  <a:pt x="348480" y="58828"/>
                </a:cubicBezTo>
                <a:lnTo>
                  <a:pt x="302559" y="116780"/>
                </a:lnTo>
                <a:cubicBezTo>
                  <a:pt x="300765" y="118591"/>
                  <a:pt x="298613" y="119678"/>
                  <a:pt x="296460" y="119678"/>
                </a:cubicBezTo>
                <a:cubicBezTo>
                  <a:pt x="294666" y="119678"/>
                  <a:pt x="293231" y="118953"/>
                  <a:pt x="291796" y="118229"/>
                </a:cubicBezTo>
                <a:cubicBezTo>
                  <a:pt x="288567" y="115693"/>
                  <a:pt x="287850" y="110623"/>
                  <a:pt x="290720" y="107363"/>
                </a:cubicBezTo>
                <a:lnTo>
                  <a:pt x="336641" y="49049"/>
                </a:lnTo>
                <a:cubicBezTo>
                  <a:pt x="339152" y="45789"/>
                  <a:pt x="344175" y="45427"/>
                  <a:pt x="347404" y="47962"/>
                </a:cubicBezTo>
                <a:close/>
                <a:moveTo>
                  <a:pt x="59999" y="47962"/>
                </a:moveTo>
                <a:cubicBezTo>
                  <a:pt x="63210" y="45427"/>
                  <a:pt x="67847" y="45789"/>
                  <a:pt x="70701" y="49049"/>
                </a:cubicBezTo>
                <a:lnTo>
                  <a:pt x="116364" y="107363"/>
                </a:lnTo>
                <a:cubicBezTo>
                  <a:pt x="119218" y="110623"/>
                  <a:pt x="118505" y="115331"/>
                  <a:pt x="115294" y="118229"/>
                </a:cubicBezTo>
                <a:cubicBezTo>
                  <a:pt x="113867" y="119315"/>
                  <a:pt x="112083" y="119678"/>
                  <a:pt x="110656" y="119678"/>
                </a:cubicBezTo>
                <a:cubicBezTo>
                  <a:pt x="108159" y="119678"/>
                  <a:pt x="106019" y="118591"/>
                  <a:pt x="104592" y="116780"/>
                </a:cubicBezTo>
                <a:lnTo>
                  <a:pt x="58929" y="58828"/>
                </a:lnTo>
                <a:cubicBezTo>
                  <a:pt x="56075" y="55568"/>
                  <a:pt x="56788" y="50498"/>
                  <a:pt x="59999" y="47962"/>
                </a:cubicBezTo>
                <a:close/>
                <a:moveTo>
                  <a:pt x="251948" y="110"/>
                </a:moveTo>
                <a:cubicBezTo>
                  <a:pt x="255978" y="831"/>
                  <a:pt x="258909" y="4793"/>
                  <a:pt x="258176" y="9115"/>
                </a:cubicBezTo>
                <a:lnTo>
                  <a:pt x="246453" y="78271"/>
                </a:lnTo>
                <a:cubicBezTo>
                  <a:pt x="245720" y="82233"/>
                  <a:pt x="242423" y="84755"/>
                  <a:pt x="238760" y="84755"/>
                </a:cubicBezTo>
                <a:cubicBezTo>
                  <a:pt x="238393" y="84755"/>
                  <a:pt x="238027" y="84755"/>
                  <a:pt x="237661" y="84755"/>
                </a:cubicBezTo>
                <a:cubicBezTo>
                  <a:pt x="233264" y="84034"/>
                  <a:pt x="230700" y="80072"/>
                  <a:pt x="231066" y="75750"/>
                </a:cubicBezTo>
                <a:lnTo>
                  <a:pt x="243156" y="6594"/>
                </a:lnTo>
                <a:cubicBezTo>
                  <a:pt x="243522" y="2271"/>
                  <a:pt x="247552" y="-610"/>
                  <a:pt x="251948" y="110"/>
                </a:cubicBezTo>
                <a:close/>
                <a:moveTo>
                  <a:pt x="156610" y="110"/>
                </a:moveTo>
                <a:cubicBezTo>
                  <a:pt x="160951" y="-610"/>
                  <a:pt x="164930" y="2271"/>
                  <a:pt x="165653" y="6594"/>
                </a:cubicBezTo>
                <a:lnTo>
                  <a:pt x="177228" y="75750"/>
                </a:lnTo>
                <a:cubicBezTo>
                  <a:pt x="177951" y="80072"/>
                  <a:pt x="175058" y="84034"/>
                  <a:pt x="170717" y="84755"/>
                </a:cubicBezTo>
                <a:cubicBezTo>
                  <a:pt x="170355" y="84755"/>
                  <a:pt x="169994" y="84755"/>
                  <a:pt x="169632" y="84755"/>
                </a:cubicBezTo>
                <a:cubicBezTo>
                  <a:pt x="166015" y="84755"/>
                  <a:pt x="162759" y="82233"/>
                  <a:pt x="162036" y="78271"/>
                </a:cubicBezTo>
                <a:lnTo>
                  <a:pt x="150461" y="9115"/>
                </a:lnTo>
                <a:cubicBezTo>
                  <a:pt x="149738" y="4793"/>
                  <a:pt x="152632" y="831"/>
                  <a:pt x="156610" y="1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7FBFF5-6F9E-45E5-97BC-8C3EA04430A8}"/>
              </a:ext>
            </a:extLst>
          </p:cNvPr>
          <p:cNvSpPr txBox="1">
            <a:spLocks/>
          </p:cNvSpPr>
          <p:nvPr/>
        </p:nvSpPr>
        <p:spPr>
          <a:xfrm>
            <a:off x="454025" y="1554163"/>
            <a:ext cx="11283950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How can you navigate between the tabs of the plan file?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Budget Guide Task Pane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Point and click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483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1:  Getting Started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383546" y="73717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Review Questions </a:t>
            </a:r>
          </a:p>
        </p:txBody>
      </p:sp>
      <p:sp>
        <p:nvSpPr>
          <p:cNvPr id="5" name="Freeform 193">
            <a:extLst>
              <a:ext uri="{FF2B5EF4-FFF2-40B4-BE49-F238E27FC236}">
                <a16:creationId xmlns:a16="http://schemas.microsoft.com/office/drawing/2014/main" id="{27255CC2-4BB2-4AFA-AE0B-59A49200A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92" y="863229"/>
            <a:ext cx="408665" cy="500680"/>
          </a:xfrm>
          <a:custGeom>
            <a:avLst/>
            <a:gdLst>
              <a:gd name="connsiteX0" fmla="*/ 164979 w 408665"/>
              <a:gd name="connsiteY0" fmla="*/ 442750 h 500680"/>
              <a:gd name="connsiteX1" fmla="*/ 164979 w 408665"/>
              <a:gd name="connsiteY1" fmla="*/ 446708 h 500680"/>
              <a:gd name="connsiteX2" fmla="*/ 203532 w 408665"/>
              <a:gd name="connsiteY2" fmla="*/ 485208 h 500680"/>
              <a:gd name="connsiteX3" fmla="*/ 242086 w 408665"/>
              <a:gd name="connsiteY3" fmla="*/ 446708 h 500680"/>
              <a:gd name="connsiteX4" fmla="*/ 242086 w 408665"/>
              <a:gd name="connsiteY4" fmla="*/ 442750 h 500680"/>
              <a:gd name="connsiteX5" fmla="*/ 130389 w 408665"/>
              <a:gd name="connsiteY5" fmla="*/ 339124 h 500680"/>
              <a:gd name="connsiteX6" fmla="*/ 130389 w 408665"/>
              <a:gd name="connsiteY6" fmla="*/ 427638 h 500680"/>
              <a:gd name="connsiteX7" fmla="*/ 157412 w 408665"/>
              <a:gd name="connsiteY7" fmla="*/ 427638 h 500680"/>
              <a:gd name="connsiteX8" fmla="*/ 249652 w 408665"/>
              <a:gd name="connsiteY8" fmla="*/ 427638 h 500680"/>
              <a:gd name="connsiteX9" fmla="*/ 277036 w 408665"/>
              <a:gd name="connsiteY9" fmla="*/ 427638 h 500680"/>
              <a:gd name="connsiteX10" fmla="*/ 277036 w 408665"/>
              <a:gd name="connsiteY10" fmla="*/ 339124 h 500680"/>
              <a:gd name="connsiteX11" fmla="*/ 203532 w 408665"/>
              <a:gd name="connsiteY11" fmla="*/ 213549 h 500680"/>
              <a:gd name="connsiteX12" fmla="*/ 180472 w 408665"/>
              <a:gd name="connsiteY12" fmla="*/ 223264 h 500680"/>
              <a:gd name="connsiteX13" fmla="*/ 157772 w 408665"/>
              <a:gd name="connsiteY13" fmla="*/ 219306 h 500680"/>
              <a:gd name="connsiteX14" fmla="*/ 175428 w 408665"/>
              <a:gd name="connsiteY14" fmla="*/ 323652 h 500680"/>
              <a:gd name="connsiteX15" fmla="*/ 231637 w 408665"/>
              <a:gd name="connsiteY15" fmla="*/ 323652 h 500680"/>
              <a:gd name="connsiteX16" fmla="*/ 248932 w 408665"/>
              <a:gd name="connsiteY16" fmla="*/ 219306 h 500680"/>
              <a:gd name="connsiteX17" fmla="*/ 226592 w 408665"/>
              <a:gd name="connsiteY17" fmla="*/ 223264 h 500680"/>
              <a:gd name="connsiteX18" fmla="*/ 203532 w 408665"/>
              <a:gd name="connsiteY18" fmla="*/ 213549 h 500680"/>
              <a:gd name="connsiteX19" fmla="*/ 397025 w 408665"/>
              <a:gd name="connsiteY19" fmla="*/ 128537 h 500680"/>
              <a:gd name="connsiteX20" fmla="*/ 407548 w 408665"/>
              <a:gd name="connsiteY20" fmla="*/ 131041 h 500680"/>
              <a:gd name="connsiteX21" fmla="*/ 405008 w 408665"/>
              <a:gd name="connsiteY21" fmla="*/ 141416 h 500680"/>
              <a:gd name="connsiteX22" fmla="*/ 346588 w 408665"/>
              <a:gd name="connsiteY22" fmla="*/ 175759 h 500680"/>
              <a:gd name="connsiteX23" fmla="*/ 342597 w 408665"/>
              <a:gd name="connsiteY23" fmla="*/ 176833 h 500680"/>
              <a:gd name="connsiteX24" fmla="*/ 336065 w 408665"/>
              <a:gd name="connsiteY24" fmla="*/ 173255 h 500680"/>
              <a:gd name="connsiteX25" fmla="*/ 338605 w 408665"/>
              <a:gd name="connsiteY25" fmla="*/ 162880 h 500680"/>
              <a:gd name="connsiteX26" fmla="*/ 11625 w 408665"/>
              <a:gd name="connsiteY26" fmla="*/ 128522 h 500680"/>
              <a:gd name="connsiteX27" fmla="*/ 70045 w 408665"/>
              <a:gd name="connsiteY27" fmla="*/ 162625 h 500680"/>
              <a:gd name="connsiteX28" fmla="*/ 72585 w 408665"/>
              <a:gd name="connsiteY28" fmla="*/ 173283 h 500680"/>
              <a:gd name="connsiteX29" fmla="*/ 66054 w 408665"/>
              <a:gd name="connsiteY29" fmla="*/ 176835 h 500680"/>
              <a:gd name="connsiteX30" fmla="*/ 62062 w 408665"/>
              <a:gd name="connsiteY30" fmla="*/ 175769 h 500680"/>
              <a:gd name="connsiteX31" fmla="*/ 4005 w 408665"/>
              <a:gd name="connsiteY31" fmla="*/ 141311 h 500680"/>
              <a:gd name="connsiteX32" fmla="*/ 1102 w 408665"/>
              <a:gd name="connsiteY32" fmla="*/ 131008 h 500680"/>
              <a:gd name="connsiteX33" fmla="*/ 11625 w 408665"/>
              <a:gd name="connsiteY33" fmla="*/ 128522 h 500680"/>
              <a:gd name="connsiteX34" fmla="*/ 203532 w 408665"/>
              <a:gd name="connsiteY34" fmla="*/ 119637 h 500680"/>
              <a:gd name="connsiteX35" fmla="*/ 83908 w 408665"/>
              <a:gd name="connsiteY35" fmla="*/ 238016 h 500680"/>
              <a:gd name="connsiteX36" fmla="*/ 121020 w 408665"/>
              <a:gd name="connsiteY36" fmla="*/ 323652 h 500680"/>
              <a:gd name="connsiteX37" fmla="*/ 122101 w 408665"/>
              <a:gd name="connsiteY37" fmla="*/ 323652 h 500680"/>
              <a:gd name="connsiteX38" fmla="*/ 122822 w 408665"/>
              <a:gd name="connsiteY38" fmla="*/ 323652 h 500680"/>
              <a:gd name="connsiteX39" fmla="*/ 159934 w 408665"/>
              <a:gd name="connsiteY39" fmla="*/ 323652 h 500680"/>
              <a:gd name="connsiteX40" fmla="*/ 139036 w 408665"/>
              <a:gd name="connsiteY40" fmla="*/ 197357 h 500680"/>
              <a:gd name="connsiteX41" fmla="*/ 138315 w 408665"/>
              <a:gd name="connsiteY41" fmla="*/ 192680 h 500680"/>
              <a:gd name="connsiteX42" fmla="*/ 145161 w 408665"/>
              <a:gd name="connsiteY42" fmla="*/ 185123 h 500680"/>
              <a:gd name="connsiteX43" fmla="*/ 153449 w 408665"/>
              <a:gd name="connsiteY43" fmla="*/ 191240 h 500680"/>
              <a:gd name="connsiteX44" fmla="*/ 154169 w 408665"/>
              <a:gd name="connsiteY44" fmla="*/ 195558 h 500680"/>
              <a:gd name="connsiteX45" fmla="*/ 180472 w 408665"/>
              <a:gd name="connsiteY45" fmla="*/ 208152 h 500680"/>
              <a:gd name="connsiteX46" fmla="*/ 195966 w 408665"/>
              <a:gd name="connsiteY46" fmla="*/ 192680 h 500680"/>
              <a:gd name="connsiteX47" fmla="*/ 203532 w 408665"/>
              <a:gd name="connsiteY47" fmla="*/ 185123 h 500680"/>
              <a:gd name="connsiteX48" fmla="*/ 211099 w 408665"/>
              <a:gd name="connsiteY48" fmla="*/ 192320 h 500680"/>
              <a:gd name="connsiteX49" fmla="*/ 226592 w 408665"/>
              <a:gd name="connsiteY49" fmla="*/ 207792 h 500680"/>
              <a:gd name="connsiteX50" fmla="*/ 253256 w 408665"/>
              <a:gd name="connsiteY50" fmla="*/ 195198 h 500680"/>
              <a:gd name="connsiteX51" fmla="*/ 253976 w 408665"/>
              <a:gd name="connsiteY51" fmla="*/ 191240 h 500680"/>
              <a:gd name="connsiteX52" fmla="*/ 261903 w 408665"/>
              <a:gd name="connsiteY52" fmla="*/ 184764 h 500680"/>
              <a:gd name="connsiteX53" fmla="*/ 269109 w 408665"/>
              <a:gd name="connsiteY53" fmla="*/ 192680 h 500680"/>
              <a:gd name="connsiteX54" fmla="*/ 268389 w 408665"/>
              <a:gd name="connsiteY54" fmla="*/ 197357 h 500680"/>
              <a:gd name="connsiteX55" fmla="*/ 247130 w 408665"/>
              <a:gd name="connsiteY55" fmla="*/ 323652 h 500680"/>
              <a:gd name="connsiteX56" fmla="*/ 284603 w 408665"/>
              <a:gd name="connsiteY56" fmla="*/ 323652 h 500680"/>
              <a:gd name="connsiteX57" fmla="*/ 284963 w 408665"/>
              <a:gd name="connsiteY57" fmla="*/ 323652 h 500680"/>
              <a:gd name="connsiteX58" fmla="*/ 286404 w 408665"/>
              <a:gd name="connsiteY58" fmla="*/ 323652 h 500680"/>
              <a:gd name="connsiteX59" fmla="*/ 323156 w 408665"/>
              <a:gd name="connsiteY59" fmla="*/ 238016 h 500680"/>
              <a:gd name="connsiteX60" fmla="*/ 203532 w 408665"/>
              <a:gd name="connsiteY60" fmla="*/ 119637 h 500680"/>
              <a:gd name="connsiteX61" fmla="*/ 203532 w 408665"/>
              <a:gd name="connsiteY61" fmla="*/ 104165 h 500680"/>
              <a:gd name="connsiteX62" fmla="*/ 338290 w 408665"/>
              <a:gd name="connsiteY62" fmla="*/ 238016 h 500680"/>
              <a:gd name="connsiteX63" fmla="*/ 292169 w 408665"/>
              <a:gd name="connsiteY63" fmla="*/ 338764 h 500680"/>
              <a:gd name="connsiteX64" fmla="*/ 292169 w 408665"/>
              <a:gd name="connsiteY64" fmla="*/ 435194 h 500680"/>
              <a:gd name="connsiteX65" fmla="*/ 284603 w 408665"/>
              <a:gd name="connsiteY65" fmla="*/ 442750 h 500680"/>
              <a:gd name="connsiteX66" fmla="*/ 257579 w 408665"/>
              <a:gd name="connsiteY66" fmla="*/ 442750 h 500680"/>
              <a:gd name="connsiteX67" fmla="*/ 257579 w 408665"/>
              <a:gd name="connsiteY67" fmla="*/ 446708 h 500680"/>
              <a:gd name="connsiteX68" fmla="*/ 203532 w 408665"/>
              <a:gd name="connsiteY68" fmla="*/ 500680 h 500680"/>
              <a:gd name="connsiteX69" fmla="*/ 149485 w 408665"/>
              <a:gd name="connsiteY69" fmla="*/ 446708 h 500680"/>
              <a:gd name="connsiteX70" fmla="*/ 149485 w 408665"/>
              <a:gd name="connsiteY70" fmla="*/ 442750 h 500680"/>
              <a:gd name="connsiteX71" fmla="*/ 122462 w 408665"/>
              <a:gd name="connsiteY71" fmla="*/ 442750 h 500680"/>
              <a:gd name="connsiteX72" fmla="*/ 114895 w 408665"/>
              <a:gd name="connsiteY72" fmla="*/ 435194 h 500680"/>
              <a:gd name="connsiteX73" fmla="*/ 114895 w 408665"/>
              <a:gd name="connsiteY73" fmla="*/ 338764 h 500680"/>
              <a:gd name="connsiteX74" fmla="*/ 68775 w 408665"/>
              <a:gd name="connsiteY74" fmla="*/ 238016 h 500680"/>
              <a:gd name="connsiteX75" fmla="*/ 203532 w 408665"/>
              <a:gd name="connsiteY75" fmla="*/ 104165 h 500680"/>
              <a:gd name="connsiteX76" fmla="*/ 347404 w 408665"/>
              <a:gd name="connsiteY76" fmla="*/ 47962 h 500680"/>
              <a:gd name="connsiteX77" fmla="*/ 348480 w 408665"/>
              <a:gd name="connsiteY77" fmla="*/ 58828 h 500680"/>
              <a:gd name="connsiteX78" fmla="*/ 302559 w 408665"/>
              <a:gd name="connsiteY78" fmla="*/ 116780 h 500680"/>
              <a:gd name="connsiteX79" fmla="*/ 296460 w 408665"/>
              <a:gd name="connsiteY79" fmla="*/ 119678 h 500680"/>
              <a:gd name="connsiteX80" fmla="*/ 291796 w 408665"/>
              <a:gd name="connsiteY80" fmla="*/ 118229 h 500680"/>
              <a:gd name="connsiteX81" fmla="*/ 290720 w 408665"/>
              <a:gd name="connsiteY81" fmla="*/ 107363 h 500680"/>
              <a:gd name="connsiteX82" fmla="*/ 336641 w 408665"/>
              <a:gd name="connsiteY82" fmla="*/ 49049 h 500680"/>
              <a:gd name="connsiteX83" fmla="*/ 347404 w 408665"/>
              <a:gd name="connsiteY83" fmla="*/ 47962 h 500680"/>
              <a:gd name="connsiteX84" fmla="*/ 59999 w 408665"/>
              <a:gd name="connsiteY84" fmla="*/ 47962 h 500680"/>
              <a:gd name="connsiteX85" fmla="*/ 70701 w 408665"/>
              <a:gd name="connsiteY85" fmla="*/ 49049 h 500680"/>
              <a:gd name="connsiteX86" fmla="*/ 116364 w 408665"/>
              <a:gd name="connsiteY86" fmla="*/ 107363 h 500680"/>
              <a:gd name="connsiteX87" fmla="*/ 115294 w 408665"/>
              <a:gd name="connsiteY87" fmla="*/ 118229 h 500680"/>
              <a:gd name="connsiteX88" fmla="*/ 110656 w 408665"/>
              <a:gd name="connsiteY88" fmla="*/ 119678 h 500680"/>
              <a:gd name="connsiteX89" fmla="*/ 104592 w 408665"/>
              <a:gd name="connsiteY89" fmla="*/ 116780 h 500680"/>
              <a:gd name="connsiteX90" fmla="*/ 58929 w 408665"/>
              <a:gd name="connsiteY90" fmla="*/ 58828 h 500680"/>
              <a:gd name="connsiteX91" fmla="*/ 59999 w 408665"/>
              <a:gd name="connsiteY91" fmla="*/ 47962 h 500680"/>
              <a:gd name="connsiteX92" fmla="*/ 251948 w 408665"/>
              <a:gd name="connsiteY92" fmla="*/ 110 h 500680"/>
              <a:gd name="connsiteX93" fmla="*/ 258176 w 408665"/>
              <a:gd name="connsiteY93" fmla="*/ 9115 h 500680"/>
              <a:gd name="connsiteX94" fmla="*/ 246453 w 408665"/>
              <a:gd name="connsiteY94" fmla="*/ 78271 h 500680"/>
              <a:gd name="connsiteX95" fmla="*/ 238760 w 408665"/>
              <a:gd name="connsiteY95" fmla="*/ 84755 h 500680"/>
              <a:gd name="connsiteX96" fmla="*/ 237661 w 408665"/>
              <a:gd name="connsiteY96" fmla="*/ 84755 h 500680"/>
              <a:gd name="connsiteX97" fmla="*/ 231066 w 408665"/>
              <a:gd name="connsiteY97" fmla="*/ 75750 h 500680"/>
              <a:gd name="connsiteX98" fmla="*/ 243156 w 408665"/>
              <a:gd name="connsiteY98" fmla="*/ 6594 h 500680"/>
              <a:gd name="connsiteX99" fmla="*/ 251948 w 408665"/>
              <a:gd name="connsiteY99" fmla="*/ 110 h 500680"/>
              <a:gd name="connsiteX100" fmla="*/ 156610 w 408665"/>
              <a:gd name="connsiteY100" fmla="*/ 110 h 500680"/>
              <a:gd name="connsiteX101" fmla="*/ 165653 w 408665"/>
              <a:gd name="connsiteY101" fmla="*/ 6594 h 500680"/>
              <a:gd name="connsiteX102" fmla="*/ 177228 w 408665"/>
              <a:gd name="connsiteY102" fmla="*/ 75750 h 500680"/>
              <a:gd name="connsiteX103" fmla="*/ 170717 w 408665"/>
              <a:gd name="connsiteY103" fmla="*/ 84755 h 500680"/>
              <a:gd name="connsiteX104" fmla="*/ 169632 w 408665"/>
              <a:gd name="connsiteY104" fmla="*/ 84755 h 500680"/>
              <a:gd name="connsiteX105" fmla="*/ 162036 w 408665"/>
              <a:gd name="connsiteY105" fmla="*/ 78271 h 500680"/>
              <a:gd name="connsiteX106" fmla="*/ 150461 w 408665"/>
              <a:gd name="connsiteY106" fmla="*/ 9115 h 500680"/>
              <a:gd name="connsiteX107" fmla="*/ 156610 w 408665"/>
              <a:gd name="connsiteY107" fmla="*/ 110 h 50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408665" h="500680">
                <a:moveTo>
                  <a:pt x="164979" y="442750"/>
                </a:moveTo>
                <a:lnTo>
                  <a:pt x="164979" y="446708"/>
                </a:lnTo>
                <a:cubicBezTo>
                  <a:pt x="164979" y="467937"/>
                  <a:pt x="182274" y="485208"/>
                  <a:pt x="203532" y="485208"/>
                </a:cubicBezTo>
                <a:cubicBezTo>
                  <a:pt x="224791" y="485208"/>
                  <a:pt x="242086" y="467937"/>
                  <a:pt x="242086" y="446708"/>
                </a:cubicBezTo>
                <a:lnTo>
                  <a:pt x="242086" y="442750"/>
                </a:lnTo>
                <a:close/>
                <a:moveTo>
                  <a:pt x="130389" y="339124"/>
                </a:moveTo>
                <a:lnTo>
                  <a:pt x="130389" y="427638"/>
                </a:lnTo>
                <a:lnTo>
                  <a:pt x="157412" y="427638"/>
                </a:lnTo>
                <a:lnTo>
                  <a:pt x="249652" y="427638"/>
                </a:lnTo>
                <a:lnTo>
                  <a:pt x="277036" y="427638"/>
                </a:lnTo>
                <a:lnTo>
                  <a:pt x="277036" y="339124"/>
                </a:lnTo>
                <a:close/>
                <a:moveTo>
                  <a:pt x="203532" y="213549"/>
                </a:moveTo>
                <a:cubicBezTo>
                  <a:pt x="198488" y="219306"/>
                  <a:pt x="191282" y="223264"/>
                  <a:pt x="180472" y="223264"/>
                </a:cubicBezTo>
                <a:cubicBezTo>
                  <a:pt x="170744" y="223264"/>
                  <a:pt x="163537" y="221824"/>
                  <a:pt x="157772" y="219306"/>
                </a:cubicBezTo>
                <a:lnTo>
                  <a:pt x="175428" y="323652"/>
                </a:lnTo>
                <a:lnTo>
                  <a:pt x="231637" y="323652"/>
                </a:lnTo>
                <a:lnTo>
                  <a:pt x="248932" y="219306"/>
                </a:lnTo>
                <a:cubicBezTo>
                  <a:pt x="243167" y="221824"/>
                  <a:pt x="235961" y="223264"/>
                  <a:pt x="226592" y="223264"/>
                </a:cubicBezTo>
                <a:cubicBezTo>
                  <a:pt x="215783" y="223264"/>
                  <a:pt x="208216" y="219306"/>
                  <a:pt x="203532" y="213549"/>
                </a:cubicBezTo>
                <a:close/>
                <a:moveTo>
                  <a:pt x="397025" y="128537"/>
                </a:moveTo>
                <a:cubicBezTo>
                  <a:pt x="400654" y="126390"/>
                  <a:pt x="405371" y="127463"/>
                  <a:pt x="407548" y="131041"/>
                </a:cubicBezTo>
                <a:cubicBezTo>
                  <a:pt x="409725" y="134618"/>
                  <a:pt x="408637" y="139269"/>
                  <a:pt x="405008" y="141416"/>
                </a:cubicBezTo>
                <a:lnTo>
                  <a:pt x="346588" y="175759"/>
                </a:lnTo>
                <a:cubicBezTo>
                  <a:pt x="345137" y="176833"/>
                  <a:pt x="344048" y="176833"/>
                  <a:pt x="342597" y="176833"/>
                </a:cubicBezTo>
                <a:cubicBezTo>
                  <a:pt x="340057" y="176833"/>
                  <a:pt x="337517" y="175759"/>
                  <a:pt x="336065" y="173255"/>
                </a:cubicBezTo>
                <a:cubicBezTo>
                  <a:pt x="333888" y="169678"/>
                  <a:pt x="334977" y="165027"/>
                  <a:pt x="338605" y="162880"/>
                </a:cubicBezTo>
                <a:close/>
                <a:moveTo>
                  <a:pt x="11625" y="128522"/>
                </a:moveTo>
                <a:lnTo>
                  <a:pt x="70045" y="162625"/>
                </a:lnTo>
                <a:cubicBezTo>
                  <a:pt x="73674" y="164757"/>
                  <a:pt x="74762" y="169375"/>
                  <a:pt x="72585" y="173283"/>
                </a:cubicBezTo>
                <a:cubicBezTo>
                  <a:pt x="71134" y="175414"/>
                  <a:pt x="68594" y="176835"/>
                  <a:pt x="66054" y="176835"/>
                </a:cubicBezTo>
                <a:cubicBezTo>
                  <a:pt x="64602" y="176835"/>
                  <a:pt x="63514" y="176480"/>
                  <a:pt x="62062" y="175769"/>
                </a:cubicBezTo>
                <a:lnTo>
                  <a:pt x="4005" y="141311"/>
                </a:lnTo>
                <a:cubicBezTo>
                  <a:pt x="14" y="139179"/>
                  <a:pt x="-1075" y="134561"/>
                  <a:pt x="1102" y="131008"/>
                </a:cubicBezTo>
                <a:cubicBezTo>
                  <a:pt x="3279" y="127456"/>
                  <a:pt x="7996" y="126390"/>
                  <a:pt x="11625" y="128522"/>
                </a:cubicBezTo>
                <a:close/>
                <a:moveTo>
                  <a:pt x="203532" y="119637"/>
                </a:moveTo>
                <a:cubicBezTo>
                  <a:pt x="137595" y="119637"/>
                  <a:pt x="83908" y="172890"/>
                  <a:pt x="83908" y="238016"/>
                </a:cubicBezTo>
                <a:cubicBezTo>
                  <a:pt x="83908" y="270759"/>
                  <a:pt x="97240" y="301343"/>
                  <a:pt x="121020" y="323652"/>
                </a:cubicBezTo>
                <a:lnTo>
                  <a:pt x="122101" y="323652"/>
                </a:lnTo>
                <a:cubicBezTo>
                  <a:pt x="122462" y="323652"/>
                  <a:pt x="122462" y="323652"/>
                  <a:pt x="122822" y="323652"/>
                </a:cubicBezTo>
                <a:lnTo>
                  <a:pt x="159934" y="323652"/>
                </a:lnTo>
                <a:lnTo>
                  <a:pt x="139036" y="197357"/>
                </a:lnTo>
                <a:cubicBezTo>
                  <a:pt x="138315" y="194838"/>
                  <a:pt x="138315" y="192680"/>
                  <a:pt x="138315" y="192680"/>
                </a:cubicBezTo>
                <a:cubicBezTo>
                  <a:pt x="138315" y="188722"/>
                  <a:pt x="141198" y="185483"/>
                  <a:pt x="145161" y="185123"/>
                </a:cubicBezTo>
                <a:cubicBezTo>
                  <a:pt x="149125" y="184764"/>
                  <a:pt x="152728" y="187642"/>
                  <a:pt x="153449" y="191240"/>
                </a:cubicBezTo>
                <a:lnTo>
                  <a:pt x="154169" y="195558"/>
                </a:lnTo>
                <a:cubicBezTo>
                  <a:pt x="155611" y="200236"/>
                  <a:pt x="161015" y="208152"/>
                  <a:pt x="180472" y="208152"/>
                </a:cubicBezTo>
                <a:cubicBezTo>
                  <a:pt x="194524" y="208152"/>
                  <a:pt x="195966" y="196278"/>
                  <a:pt x="195966" y="192680"/>
                </a:cubicBezTo>
                <a:cubicBezTo>
                  <a:pt x="195966" y="188362"/>
                  <a:pt x="199209" y="185123"/>
                  <a:pt x="203532" y="185123"/>
                </a:cubicBezTo>
                <a:cubicBezTo>
                  <a:pt x="207856" y="185123"/>
                  <a:pt x="211099" y="188362"/>
                  <a:pt x="211099" y="192320"/>
                </a:cubicBezTo>
                <a:cubicBezTo>
                  <a:pt x="211099" y="195918"/>
                  <a:pt x="212540" y="207792"/>
                  <a:pt x="226592" y="207792"/>
                </a:cubicBezTo>
                <a:cubicBezTo>
                  <a:pt x="246410" y="207792"/>
                  <a:pt x="251814" y="199876"/>
                  <a:pt x="253256" y="195198"/>
                </a:cubicBezTo>
                <a:lnTo>
                  <a:pt x="253976" y="191240"/>
                </a:lnTo>
                <a:cubicBezTo>
                  <a:pt x="254337" y="187282"/>
                  <a:pt x="257940" y="184404"/>
                  <a:pt x="261903" y="184764"/>
                </a:cubicBezTo>
                <a:cubicBezTo>
                  <a:pt x="265867" y="185483"/>
                  <a:pt x="269109" y="188722"/>
                  <a:pt x="269109" y="192680"/>
                </a:cubicBezTo>
                <a:cubicBezTo>
                  <a:pt x="269109" y="192680"/>
                  <a:pt x="269109" y="194479"/>
                  <a:pt x="268389" y="197357"/>
                </a:cubicBezTo>
                <a:lnTo>
                  <a:pt x="247130" y="323652"/>
                </a:lnTo>
                <a:lnTo>
                  <a:pt x="284603" y="323652"/>
                </a:lnTo>
                <a:lnTo>
                  <a:pt x="284963" y="323652"/>
                </a:lnTo>
                <a:lnTo>
                  <a:pt x="286404" y="323652"/>
                </a:lnTo>
                <a:cubicBezTo>
                  <a:pt x="309825" y="301343"/>
                  <a:pt x="323156" y="270399"/>
                  <a:pt x="323156" y="238016"/>
                </a:cubicBezTo>
                <a:cubicBezTo>
                  <a:pt x="323156" y="172890"/>
                  <a:pt x="269470" y="119637"/>
                  <a:pt x="203532" y="119637"/>
                </a:cubicBezTo>
                <a:close/>
                <a:moveTo>
                  <a:pt x="203532" y="104165"/>
                </a:moveTo>
                <a:cubicBezTo>
                  <a:pt x="277757" y="104165"/>
                  <a:pt x="338290" y="164254"/>
                  <a:pt x="338290" y="238016"/>
                </a:cubicBezTo>
                <a:cubicBezTo>
                  <a:pt x="338290" y="276516"/>
                  <a:pt x="321355" y="313217"/>
                  <a:pt x="292169" y="338764"/>
                </a:cubicBezTo>
                <a:lnTo>
                  <a:pt x="292169" y="435194"/>
                </a:lnTo>
                <a:cubicBezTo>
                  <a:pt x="292169" y="439152"/>
                  <a:pt x="288566" y="442750"/>
                  <a:pt x="284603" y="442750"/>
                </a:cubicBezTo>
                <a:lnTo>
                  <a:pt x="257579" y="442750"/>
                </a:lnTo>
                <a:lnTo>
                  <a:pt x="257579" y="446708"/>
                </a:lnTo>
                <a:cubicBezTo>
                  <a:pt x="257579" y="476213"/>
                  <a:pt x="233078" y="500680"/>
                  <a:pt x="203532" y="500680"/>
                </a:cubicBezTo>
                <a:cubicBezTo>
                  <a:pt x="173987" y="500680"/>
                  <a:pt x="149485" y="476213"/>
                  <a:pt x="149485" y="446708"/>
                </a:cubicBezTo>
                <a:lnTo>
                  <a:pt x="149485" y="442750"/>
                </a:lnTo>
                <a:lnTo>
                  <a:pt x="122462" y="442750"/>
                </a:lnTo>
                <a:cubicBezTo>
                  <a:pt x="118498" y="442750"/>
                  <a:pt x="114895" y="439152"/>
                  <a:pt x="114895" y="435194"/>
                </a:cubicBezTo>
                <a:lnTo>
                  <a:pt x="114895" y="338764"/>
                </a:lnTo>
                <a:cubicBezTo>
                  <a:pt x="85710" y="313217"/>
                  <a:pt x="68775" y="276516"/>
                  <a:pt x="68775" y="238016"/>
                </a:cubicBezTo>
                <a:cubicBezTo>
                  <a:pt x="68775" y="164254"/>
                  <a:pt x="129308" y="104165"/>
                  <a:pt x="203532" y="104165"/>
                </a:cubicBezTo>
                <a:close/>
                <a:moveTo>
                  <a:pt x="347404" y="47962"/>
                </a:moveTo>
                <a:cubicBezTo>
                  <a:pt x="350633" y="50498"/>
                  <a:pt x="350991" y="55568"/>
                  <a:pt x="348480" y="58828"/>
                </a:cubicBezTo>
                <a:lnTo>
                  <a:pt x="302559" y="116780"/>
                </a:lnTo>
                <a:cubicBezTo>
                  <a:pt x="300765" y="118591"/>
                  <a:pt x="298613" y="119678"/>
                  <a:pt x="296460" y="119678"/>
                </a:cubicBezTo>
                <a:cubicBezTo>
                  <a:pt x="294666" y="119678"/>
                  <a:pt x="293231" y="118953"/>
                  <a:pt x="291796" y="118229"/>
                </a:cubicBezTo>
                <a:cubicBezTo>
                  <a:pt x="288567" y="115693"/>
                  <a:pt x="287850" y="110623"/>
                  <a:pt x="290720" y="107363"/>
                </a:cubicBezTo>
                <a:lnTo>
                  <a:pt x="336641" y="49049"/>
                </a:lnTo>
                <a:cubicBezTo>
                  <a:pt x="339152" y="45789"/>
                  <a:pt x="344175" y="45427"/>
                  <a:pt x="347404" y="47962"/>
                </a:cubicBezTo>
                <a:close/>
                <a:moveTo>
                  <a:pt x="59999" y="47962"/>
                </a:moveTo>
                <a:cubicBezTo>
                  <a:pt x="63210" y="45427"/>
                  <a:pt x="67847" y="45789"/>
                  <a:pt x="70701" y="49049"/>
                </a:cubicBezTo>
                <a:lnTo>
                  <a:pt x="116364" y="107363"/>
                </a:lnTo>
                <a:cubicBezTo>
                  <a:pt x="119218" y="110623"/>
                  <a:pt x="118505" y="115331"/>
                  <a:pt x="115294" y="118229"/>
                </a:cubicBezTo>
                <a:cubicBezTo>
                  <a:pt x="113867" y="119315"/>
                  <a:pt x="112083" y="119678"/>
                  <a:pt x="110656" y="119678"/>
                </a:cubicBezTo>
                <a:cubicBezTo>
                  <a:pt x="108159" y="119678"/>
                  <a:pt x="106019" y="118591"/>
                  <a:pt x="104592" y="116780"/>
                </a:cubicBezTo>
                <a:lnTo>
                  <a:pt x="58929" y="58828"/>
                </a:lnTo>
                <a:cubicBezTo>
                  <a:pt x="56075" y="55568"/>
                  <a:pt x="56788" y="50498"/>
                  <a:pt x="59999" y="47962"/>
                </a:cubicBezTo>
                <a:close/>
                <a:moveTo>
                  <a:pt x="251948" y="110"/>
                </a:moveTo>
                <a:cubicBezTo>
                  <a:pt x="255978" y="831"/>
                  <a:pt x="258909" y="4793"/>
                  <a:pt x="258176" y="9115"/>
                </a:cubicBezTo>
                <a:lnTo>
                  <a:pt x="246453" y="78271"/>
                </a:lnTo>
                <a:cubicBezTo>
                  <a:pt x="245720" y="82233"/>
                  <a:pt x="242423" y="84755"/>
                  <a:pt x="238760" y="84755"/>
                </a:cubicBezTo>
                <a:cubicBezTo>
                  <a:pt x="238393" y="84755"/>
                  <a:pt x="238027" y="84755"/>
                  <a:pt x="237661" y="84755"/>
                </a:cubicBezTo>
                <a:cubicBezTo>
                  <a:pt x="233264" y="84034"/>
                  <a:pt x="230700" y="80072"/>
                  <a:pt x="231066" y="75750"/>
                </a:cubicBezTo>
                <a:lnTo>
                  <a:pt x="243156" y="6594"/>
                </a:lnTo>
                <a:cubicBezTo>
                  <a:pt x="243522" y="2271"/>
                  <a:pt x="247552" y="-610"/>
                  <a:pt x="251948" y="110"/>
                </a:cubicBezTo>
                <a:close/>
                <a:moveTo>
                  <a:pt x="156610" y="110"/>
                </a:moveTo>
                <a:cubicBezTo>
                  <a:pt x="160951" y="-610"/>
                  <a:pt x="164930" y="2271"/>
                  <a:pt x="165653" y="6594"/>
                </a:cubicBezTo>
                <a:lnTo>
                  <a:pt x="177228" y="75750"/>
                </a:lnTo>
                <a:cubicBezTo>
                  <a:pt x="177951" y="80072"/>
                  <a:pt x="175058" y="84034"/>
                  <a:pt x="170717" y="84755"/>
                </a:cubicBezTo>
                <a:cubicBezTo>
                  <a:pt x="170355" y="84755"/>
                  <a:pt x="169994" y="84755"/>
                  <a:pt x="169632" y="84755"/>
                </a:cubicBezTo>
                <a:cubicBezTo>
                  <a:pt x="166015" y="84755"/>
                  <a:pt x="162759" y="82233"/>
                  <a:pt x="162036" y="78271"/>
                </a:cubicBezTo>
                <a:lnTo>
                  <a:pt x="150461" y="9115"/>
                </a:lnTo>
                <a:cubicBezTo>
                  <a:pt x="149738" y="4793"/>
                  <a:pt x="152632" y="831"/>
                  <a:pt x="156610" y="1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7FBFF5-6F9E-45E5-97BC-8C3EA04430A8}"/>
              </a:ext>
            </a:extLst>
          </p:cNvPr>
          <p:cNvSpPr txBox="1">
            <a:spLocks/>
          </p:cNvSpPr>
          <p:nvPr/>
        </p:nvSpPr>
        <p:spPr>
          <a:xfrm>
            <a:off x="454025" y="1554163"/>
            <a:ext cx="11283950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What does it mean when a cell has: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White shading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Blue shading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Green shading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196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86528D-CC39-B041-8722-C116BEF30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0E609E-01E9-6843-B2AB-6058F79BC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4" name="Title 32">
            <a:extLst>
              <a:ext uri="{FF2B5EF4-FFF2-40B4-BE49-F238E27FC236}">
                <a16:creationId xmlns:a16="http://schemas.microsoft.com/office/drawing/2014/main" id="{2F4F826F-0C66-B14D-9812-40EC52777337}"/>
              </a:ext>
            </a:extLst>
          </p:cNvPr>
          <p:cNvSpPr txBox="1">
            <a:spLocks/>
          </p:cNvSpPr>
          <p:nvPr/>
        </p:nvSpPr>
        <p:spPr>
          <a:xfrm>
            <a:off x="396743" y="1010878"/>
            <a:ext cx="2769151" cy="7075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0083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2400" spc="300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226A1BBD-4EFF-B84B-B726-B812C19EFAA5}"/>
              </a:ext>
            </a:extLst>
          </p:cNvPr>
          <p:cNvSpPr txBox="1">
            <a:spLocks/>
          </p:cNvSpPr>
          <p:nvPr/>
        </p:nvSpPr>
        <p:spPr>
          <a:xfrm>
            <a:off x="4527154" y="1010878"/>
            <a:ext cx="5699257" cy="625549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ym typeface="Century Gothic"/>
              </a:rPr>
              <a:t>Getting Started</a:t>
            </a:r>
            <a:br>
              <a:rPr lang="en-US" sz="1800" dirty="0">
                <a:sym typeface="Helvetica Neue"/>
              </a:rPr>
            </a:br>
            <a:endParaRPr lang="en-US" sz="1800" dirty="0">
              <a:sym typeface="Century Gothic"/>
            </a:endParaRP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FF1432C2-4359-F447-84DF-5BA89CAD1275}"/>
              </a:ext>
            </a:extLst>
          </p:cNvPr>
          <p:cNvSpPr txBox="1">
            <a:spLocks/>
          </p:cNvSpPr>
          <p:nvPr/>
        </p:nvSpPr>
        <p:spPr>
          <a:xfrm>
            <a:off x="4521292" y="1780954"/>
            <a:ext cx="5699257" cy="625549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ym typeface="Century Gothic"/>
              </a:rPr>
              <a:t>Budget Process Overview</a:t>
            </a:r>
            <a:endParaRPr lang="en-US" sz="1800" dirty="0"/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ADAD25C1-4A67-1147-B966-29BC118A72AD}"/>
              </a:ext>
            </a:extLst>
          </p:cNvPr>
          <p:cNvSpPr txBox="1">
            <a:spLocks/>
          </p:cNvSpPr>
          <p:nvPr/>
        </p:nvSpPr>
        <p:spPr>
          <a:xfrm>
            <a:off x="4521291" y="4055049"/>
            <a:ext cx="5699257" cy="625549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ym typeface="Century Gothic"/>
              </a:rPr>
              <a:t>Publish Budget Plan Files</a:t>
            </a:r>
            <a:endParaRPr lang="en-US" sz="1800" dirty="0">
              <a:sym typeface="Century Gothic"/>
            </a:endParaRP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2F5A44DB-0FBE-CB48-B689-DF8709C9FFDE}"/>
              </a:ext>
            </a:extLst>
          </p:cNvPr>
          <p:cNvSpPr txBox="1">
            <a:spLocks/>
          </p:cNvSpPr>
          <p:nvPr/>
        </p:nvSpPr>
        <p:spPr>
          <a:xfrm>
            <a:off x="4521290" y="2532964"/>
            <a:ext cx="5699257" cy="625549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ym typeface="Century Gothic"/>
              </a:rPr>
              <a:t>Working with Budgets</a:t>
            </a:r>
            <a:endParaRPr lang="en-US" sz="1800" dirty="0"/>
          </a:p>
        </p:txBody>
      </p:sp>
      <p:sp>
        <p:nvSpPr>
          <p:cNvPr id="9" name="Text Placeholder 24">
            <a:extLst>
              <a:ext uri="{FF2B5EF4-FFF2-40B4-BE49-F238E27FC236}">
                <a16:creationId xmlns:a16="http://schemas.microsoft.com/office/drawing/2014/main" id="{2A68C509-0025-D741-9F6D-86A5E3CAE353}"/>
              </a:ext>
            </a:extLst>
          </p:cNvPr>
          <p:cNvSpPr txBox="1">
            <a:spLocks/>
          </p:cNvSpPr>
          <p:nvPr/>
        </p:nvSpPr>
        <p:spPr>
          <a:xfrm>
            <a:off x="4527154" y="3285622"/>
            <a:ext cx="5699257" cy="625549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ym typeface="Century Gothic"/>
              </a:rPr>
              <a:t>Review and Submit</a:t>
            </a:r>
            <a:endParaRPr lang="en-US" sz="1800" dirty="0">
              <a:sym typeface="Century Gothic"/>
            </a:endParaRPr>
          </a:p>
        </p:txBody>
      </p:sp>
      <p:sp>
        <p:nvSpPr>
          <p:cNvPr id="10" name="Text Placeholder 34">
            <a:extLst>
              <a:ext uri="{FF2B5EF4-FFF2-40B4-BE49-F238E27FC236}">
                <a16:creationId xmlns:a16="http://schemas.microsoft.com/office/drawing/2014/main" id="{6BCADA1C-6550-BD4E-BE37-4EE985891E87}"/>
              </a:ext>
            </a:extLst>
          </p:cNvPr>
          <p:cNvSpPr txBox="1">
            <a:spLocks/>
          </p:cNvSpPr>
          <p:nvPr/>
        </p:nvSpPr>
        <p:spPr>
          <a:xfrm>
            <a:off x="4527154" y="4754412"/>
            <a:ext cx="5699257" cy="625549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Wrap Up</a:t>
            </a:r>
            <a:endParaRPr lang="en-US" sz="1800" dirty="0"/>
          </a:p>
        </p:txBody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7A663F6-775A-4957-B62C-74DEFD888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7223" y="976232"/>
            <a:ext cx="405684" cy="405688"/>
          </a:xfrm>
          <a:custGeom>
            <a:avLst/>
            <a:gdLst>
              <a:gd name="connsiteX0" fmla="*/ 217388 w 405684"/>
              <a:gd name="connsiteY0" fmla="*/ 137760 h 405688"/>
              <a:gd name="connsiteX1" fmla="*/ 227882 w 405684"/>
              <a:gd name="connsiteY1" fmla="*/ 137760 h 405688"/>
              <a:gd name="connsiteX2" fmla="*/ 227882 w 405684"/>
              <a:gd name="connsiteY2" fmla="*/ 270749 h 405688"/>
              <a:gd name="connsiteX3" fmla="*/ 211598 w 405684"/>
              <a:gd name="connsiteY3" fmla="*/ 270749 h 405688"/>
              <a:gd name="connsiteX4" fmla="*/ 211598 w 405684"/>
              <a:gd name="connsiteY4" fmla="*/ 167032 h 405688"/>
              <a:gd name="connsiteX5" fmla="*/ 196038 w 405684"/>
              <a:gd name="connsiteY5" fmla="*/ 178235 h 405688"/>
              <a:gd name="connsiteX6" fmla="*/ 179031 w 405684"/>
              <a:gd name="connsiteY6" fmla="*/ 186547 h 405688"/>
              <a:gd name="connsiteX7" fmla="*/ 179031 w 405684"/>
              <a:gd name="connsiteY7" fmla="*/ 171007 h 405688"/>
              <a:gd name="connsiteX8" fmla="*/ 202914 w 405684"/>
              <a:gd name="connsiteY8" fmla="*/ 155468 h 405688"/>
              <a:gd name="connsiteX9" fmla="*/ 217388 w 405684"/>
              <a:gd name="connsiteY9" fmla="*/ 137760 h 405688"/>
              <a:gd name="connsiteX10" fmla="*/ 381754 w 405684"/>
              <a:gd name="connsiteY10" fmla="*/ 116150 h 405688"/>
              <a:gd name="connsiteX11" fmla="*/ 387658 w 405684"/>
              <a:gd name="connsiteY11" fmla="*/ 121501 h 405688"/>
              <a:gd name="connsiteX12" fmla="*/ 405684 w 405684"/>
              <a:gd name="connsiteY12" fmla="*/ 203880 h 405688"/>
              <a:gd name="connsiteX13" fmla="*/ 345838 w 405684"/>
              <a:gd name="connsiteY13" fmla="*/ 347052 h 405688"/>
              <a:gd name="connsiteX14" fmla="*/ 203074 w 405684"/>
              <a:gd name="connsiteY14" fmla="*/ 405688 h 405688"/>
              <a:gd name="connsiteX15" fmla="*/ 200911 w 405684"/>
              <a:gd name="connsiteY15" fmla="*/ 405688 h 405688"/>
              <a:gd name="connsiteX16" fmla="*/ 68602 w 405684"/>
              <a:gd name="connsiteY16" fmla="*/ 357484 h 405688"/>
              <a:gd name="connsiteX17" fmla="*/ 56839 w 405684"/>
              <a:gd name="connsiteY17" fmla="*/ 346280 h 405688"/>
              <a:gd name="connsiteX18" fmla="*/ 56839 w 405684"/>
              <a:gd name="connsiteY18" fmla="*/ 376644 h 405688"/>
              <a:gd name="connsiteX19" fmla="*/ 46316 w 405684"/>
              <a:gd name="connsiteY19" fmla="*/ 386640 h 405688"/>
              <a:gd name="connsiteX20" fmla="*/ 36156 w 405684"/>
              <a:gd name="connsiteY20" fmla="*/ 376644 h 405688"/>
              <a:gd name="connsiteX21" fmla="*/ 36156 w 405684"/>
              <a:gd name="connsiteY21" fmla="*/ 312385 h 405688"/>
              <a:gd name="connsiteX22" fmla="*/ 101833 w 405684"/>
              <a:gd name="connsiteY22" fmla="*/ 312385 h 405688"/>
              <a:gd name="connsiteX23" fmla="*/ 111993 w 405684"/>
              <a:gd name="connsiteY23" fmla="*/ 322381 h 405688"/>
              <a:gd name="connsiteX24" fmla="*/ 101833 w 405684"/>
              <a:gd name="connsiteY24" fmla="*/ 332377 h 405688"/>
              <a:gd name="connsiteX25" fmla="*/ 71490 w 405684"/>
              <a:gd name="connsiteY25" fmla="*/ 332377 h 405688"/>
              <a:gd name="connsiteX26" fmla="*/ 81581 w 405684"/>
              <a:gd name="connsiteY26" fmla="*/ 342375 h 405688"/>
              <a:gd name="connsiteX27" fmla="*/ 203074 w 405684"/>
              <a:gd name="connsiteY27" fmla="*/ 385543 h 405688"/>
              <a:gd name="connsiteX28" fmla="*/ 331418 w 405684"/>
              <a:gd name="connsiteY28" fmla="*/ 332663 h 405688"/>
              <a:gd name="connsiteX29" fmla="*/ 385495 w 405684"/>
              <a:gd name="connsiteY29" fmla="*/ 203880 h 405688"/>
              <a:gd name="connsiteX30" fmla="*/ 368911 w 405684"/>
              <a:gd name="connsiteY30" fmla="*/ 129775 h 405688"/>
              <a:gd name="connsiteX31" fmla="*/ 373958 w 405684"/>
              <a:gd name="connsiteY31" fmla="*/ 116465 h 405688"/>
              <a:gd name="connsiteX32" fmla="*/ 381754 w 405684"/>
              <a:gd name="connsiteY32" fmla="*/ 116150 h 405688"/>
              <a:gd name="connsiteX33" fmla="*/ 202055 w 405684"/>
              <a:gd name="connsiteY33" fmla="*/ 6 h 405688"/>
              <a:gd name="connsiteX34" fmla="*/ 336756 w 405684"/>
              <a:gd name="connsiteY34" fmla="*/ 48125 h 405688"/>
              <a:gd name="connsiteX35" fmla="*/ 348485 w 405684"/>
              <a:gd name="connsiteY35" fmla="*/ 59388 h 405688"/>
              <a:gd name="connsiteX36" fmla="*/ 348485 w 405684"/>
              <a:gd name="connsiteY36" fmla="*/ 28693 h 405688"/>
              <a:gd name="connsiteX37" fmla="*/ 359008 w 405684"/>
              <a:gd name="connsiteY37" fmla="*/ 18697 h 405688"/>
              <a:gd name="connsiteX38" fmla="*/ 369168 w 405684"/>
              <a:gd name="connsiteY38" fmla="*/ 28693 h 405688"/>
              <a:gd name="connsiteX39" fmla="*/ 369168 w 405684"/>
              <a:gd name="connsiteY39" fmla="*/ 92953 h 405688"/>
              <a:gd name="connsiteX40" fmla="*/ 303491 w 405684"/>
              <a:gd name="connsiteY40" fmla="*/ 92953 h 405688"/>
              <a:gd name="connsiteX41" fmla="*/ 293331 w 405684"/>
              <a:gd name="connsiteY41" fmla="*/ 82957 h 405688"/>
              <a:gd name="connsiteX42" fmla="*/ 303491 w 405684"/>
              <a:gd name="connsiteY42" fmla="*/ 72961 h 405688"/>
              <a:gd name="connsiteX43" fmla="*/ 333517 w 405684"/>
              <a:gd name="connsiteY43" fmla="*/ 72961 h 405688"/>
              <a:gd name="connsiteX44" fmla="*/ 323790 w 405684"/>
              <a:gd name="connsiteY44" fmla="*/ 63567 h 405688"/>
              <a:gd name="connsiteX45" fmla="*/ 202416 w 405684"/>
              <a:gd name="connsiteY45" fmla="*/ 20475 h 405688"/>
              <a:gd name="connsiteX46" fmla="*/ 74198 w 405684"/>
              <a:gd name="connsiteY46" fmla="*/ 73263 h 405688"/>
              <a:gd name="connsiteX47" fmla="*/ 20173 w 405684"/>
              <a:gd name="connsiteY47" fmla="*/ 201821 h 405688"/>
              <a:gd name="connsiteX48" fmla="*/ 36381 w 405684"/>
              <a:gd name="connsiteY48" fmla="*/ 275437 h 405688"/>
              <a:gd name="connsiteX49" fmla="*/ 31698 w 405684"/>
              <a:gd name="connsiteY49" fmla="*/ 289083 h 405688"/>
              <a:gd name="connsiteX50" fmla="*/ 27376 w 405684"/>
              <a:gd name="connsiteY50" fmla="*/ 289801 h 405688"/>
              <a:gd name="connsiteX51" fmla="*/ 18012 w 405684"/>
              <a:gd name="connsiteY51" fmla="*/ 284056 h 405688"/>
              <a:gd name="connsiteX52" fmla="*/ 4 w 405684"/>
              <a:gd name="connsiteY52" fmla="*/ 201821 h 405688"/>
              <a:gd name="connsiteX53" fmla="*/ 59791 w 405684"/>
              <a:gd name="connsiteY53" fmla="*/ 58898 h 405688"/>
              <a:gd name="connsiteX54" fmla="*/ 202055 w 405684"/>
              <a:gd name="connsiteY54" fmla="*/ 6 h 405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05684" h="405688">
                <a:moveTo>
                  <a:pt x="217388" y="137760"/>
                </a:moveTo>
                <a:lnTo>
                  <a:pt x="227882" y="137760"/>
                </a:lnTo>
                <a:lnTo>
                  <a:pt x="227882" y="270749"/>
                </a:lnTo>
                <a:lnTo>
                  <a:pt x="211598" y="270749"/>
                </a:lnTo>
                <a:lnTo>
                  <a:pt x="211598" y="167032"/>
                </a:lnTo>
                <a:cubicBezTo>
                  <a:pt x="207618" y="171007"/>
                  <a:pt x="202190" y="174621"/>
                  <a:pt x="196038" y="178235"/>
                </a:cubicBezTo>
                <a:cubicBezTo>
                  <a:pt x="189525" y="182210"/>
                  <a:pt x="184097" y="184740"/>
                  <a:pt x="179031" y="186547"/>
                </a:cubicBezTo>
                <a:lnTo>
                  <a:pt x="179031" y="171007"/>
                </a:lnTo>
                <a:cubicBezTo>
                  <a:pt x="188078" y="166671"/>
                  <a:pt x="196038" y="161611"/>
                  <a:pt x="202914" y="155468"/>
                </a:cubicBezTo>
                <a:cubicBezTo>
                  <a:pt x="209789" y="149324"/>
                  <a:pt x="214493" y="143542"/>
                  <a:pt x="217388" y="137760"/>
                </a:cubicBezTo>
                <a:close/>
                <a:moveTo>
                  <a:pt x="381754" y="116150"/>
                </a:moveTo>
                <a:cubicBezTo>
                  <a:pt x="384233" y="117094"/>
                  <a:pt x="386396" y="118983"/>
                  <a:pt x="387658" y="121501"/>
                </a:cubicBezTo>
                <a:cubicBezTo>
                  <a:pt x="399555" y="147402"/>
                  <a:pt x="405684" y="175821"/>
                  <a:pt x="405684" y="203880"/>
                </a:cubicBezTo>
                <a:cubicBezTo>
                  <a:pt x="405684" y="257479"/>
                  <a:pt x="384413" y="308561"/>
                  <a:pt x="345838" y="347052"/>
                </a:cubicBezTo>
                <a:cubicBezTo>
                  <a:pt x="308345" y="384463"/>
                  <a:pt x="257512" y="405328"/>
                  <a:pt x="203074" y="405688"/>
                </a:cubicBezTo>
                <a:cubicBezTo>
                  <a:pt x="202353" y="405688"/>
                  <a:pt x="201632" y="405688"/>
                  <a:pt x="200911" y="405688"/>
                </a:cubicBezTo>
                <a:cubicBezTo>
                  <a:pt x="149358" y="405688"/>
                  <a:pt x="107177" y="390579"/>
                  <a:pt x="68602" y="357484"/>
                </a:cubicBezTo>
                <a:lnTo>
                  <a:pt x="56839" y="346280"/>
                </a:lnTo>
                <a:lnTo>
                  <a:pt x="56839" y="376644"/>
                </a:lnTo>
                <a:cubicBezTo>
                  <a:pt x="56839" y="382356"/>
                  <a:pt x="52122" y="386640"/>
                  <a:pt x="46316" y="386640"/>
                </a:cubicBezTo>
                <a:cubicBezTo>
                  <a:pt x="40873" y="386640"/>
                  <a:pt x="36156" y="382356"/>
                  <a:pt x="36156" y="376644"/>
                </a:cubicBezTo>
                <a:lnTo>
                  <a:pt x="36156" y="312385"/>
                </a:lnTo>
                <a:lnTo>
                  <a:pt x="101833" y="312385"/>
                </a:lnTo>
                <a:cubicBezTo>
                  <a:pt x="107276" y="312385"/>
                  <a:pt x="111993" y="317026"/>
                  <a:pt x="111993" y="322381"/>
                </a:cubicBezTo>
                <a:cubicBezTo>
                  <a:pt x="111993" y="328093"/>
                  <a:pt x="107276" y="332377"/>
                  <a:pt x="101833" y="332377"/>
                </a:cubicBezTo>
                <a:lnTo>
                  <a:pt x="71490" y="332377"/>
                </a:lnTo>
                <a:lnTo>
                  <a:pt x="81581" y="342375"/>
                </a:lnTo>
                <a:cubicBezTo>
                  <a:pt x="117272" y="372592"/>
                  <a:pt x="154765" y="386262"/>
                  <a:pt x="203074" y="385543"/>
                </a:cubicBezTo>
                <a:cubicBezTo>
                  <a:pt x="252104" y="384823"/>
                  <a:pt x="297890" y="366117"/>
                  <a:pt x="331418" y="332663"/>
                </a:cubicBezTo>
                <a:cubicBezTo>
                  <a:pt x="366387" y="297769"/>
                  <a:pt x="385495" y="252083"/>
                  <a:pt x="385495" y="203880"/>
                </a:cubicBezTo>
                <a:cubicBezTo>
                  <a:pt x="385495" y="178698"/>
                  <a:pt x="379727" y="153158"/>
                  <a:pt x="368911" y="129775"/>
                </a:cubicBezTo>
                <a:cubicBezTo>
                  <a:pt x="366748" y="124739"/>
                  <a:pt x="368911" y="118623"/>
                  <a:pt x="373958" y="116465"/>
                </a:cubicBezTo>
                <a:cubicBezTo>
                  <a:pt x="376482" y="115206"/>
                  <a:pt x="379276" y="115206"/>
                  <a:pt x="381754" y="116150"/>
                </a:cubicBezTo>
                <a:close/>
                <a:moveTo>
                  <a:pt x="202055" y="6"/>
                </a:moveTo>
                <a:cubicBezTo>
                  <a:pt x="254639" y="-353"/>
                  <a:pt x="297499" y="15088"/>
                  <a:pt x="336756" y="48125"/>
                </a:cubicBezTo>
                <a:lnTo>
                  <a:pt x="348485" y="59388"/>
                </a:lnTo>
                <a:lnTo>
                  <a:pt x="348485" y="28693"/>
                </a:lnTo>
                <a:cubicBezTo>
                  <a:pt x="348485" y="22981"/>
                  <a:pt x="353202" y="18697"/>
                  <a:pt x="359008" y="18697"/>
                </a:cubicBezTo>
                <a:cubicBezTo>
                  <a:pt x="364451" y="18697"/>
                  <a:pt x="369168" y="22981"/>
                  <a:pt x="369168" y="28693"/>
                </a:cubicBezTo>
                <a:lnTo>
                  <a:pt x="369168" y="92953"/>
                </a:lnTo>
                <a:lnTo>
                  <a:pt x="303491" y="92953"/>
                </a:lnTo>
                <a:cubicBezTo>
                  <a:pt x="298048" y="92953"/>
                  <a:pt x="293331" y="88669"/>
                  <a:pt x="293331" y="82957"/>
                </a:cubicBezTo>
                <a:cubicBezTo>
                  <a:pt x="293331" y="77602"/>
                  <a:pt x="298048" y="72961"/>
                  <a:pt x="303491" y="72961"/>
                </a:cubicBezTo>
                <a:lnTo>
                  <a:pt x="333517" y="72961"/>
                </a:lnTo>
                <a:lnTo>
                  <a:pt x="323790" y="63567"/>
                </a:lnTo>
                <a:cubicBezTo>
                  <a:pt x="288134" y="33043"/>
                  <a:pt x="250677" y="19397"/>
                  <a:pt x="202416" y="20475"/>
                </a:cubicBezTo>
                <a:cubicBezTo>
                  <a:pt x="153073" y="20834"/>
                  <a:pt x="107693" y="39866"/>
                  <a:pt x="74198" y="73263"/>
                </a:cubicBezTo>
                <a:cubicBezTo>
                  <a:pt x="39262" y="107736"/>
                  <a:pt x="20173" y="153702"/>
                  <a:pt x="20173" y="201821"/>
                </a:cubicBezTo>
                <a:cubicBezTo>
                  <a:pt x="20173" y="226599"/>
                  <a:pt x="25936" y="252095"/>
                  <a:pt x="36381" y="275437"/>
                </a:cubicBezTo>
                <a:cubicBezTo>
                  <a:pt x="38902" y="280464"/>
                  <a:pt x="36741" y="286569"/>
                  <a:pt x="31698" y="289083"/>
                </a:cubicBezTo>
                <a:cubicBezTo>
                  <a:pt x="30258" y="289801"/>
                  <a:pt x="28817" y="289801"/>
                  <a:pt x="27376" y="289801"/>
                </a:cubicBezTo>
                <a:cubicBezTo>
                  <a:pt x="23415" y="289801"/>
                  <a:pt x="19813" y="287647"/>
                  <a:pt x="18012" y="284056"/>
                </a:cubicBezTo>
                <a:cubicBezTo>
                  <a:pt x="6127" y="258200"/>
                  <a:pt x="4" y="229831"/>
                  <a:pt x="4" y="201821"/>
                </a:cubicBezTo>
                <a:cubicBezTo>
                  <a:pt x="-356" y="148315"/>
                  <a:pt x="20894" y="97322"/>
                  <a:pt x="59791" y="58898"/>
                </a:cubicBezTo>
                <a:cubicBezTo>
                  <a:pt x="97248" y="21552"/>
                  <a:pt x="147671" y="724"/>
                  <a:pt x="202055" y="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11DB543B-2596-4D6E-A172-D49D4CA99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923" y="1718415"/>
            <a:ext cx="404453" cy="405343"/>
          </a:xfrm>
          <a:custGeom>
            <a:avLst/>
            <a:gdLst>
              <a:gd name="connsiteX0" fmla="*/ 204383 w 404453"/>
              <a:gd name="connsiteY0" fmla="*/ 137415 h 405343"/>
              <a:gd name="connsiteX1" fmla="*/ 234565 w 404453"/>
              <a:gd name="connsiteY1" fmla="*/ 147895 h 405343"/>
              <a:gd name="connsiteX2" fmla="*/ 245345 w 404453"/>
              <a:gd name="connsiteY2" fmla="*/ 173915 h 405343"/>
              <a:gd name="connsiteX3" fmla="*/ 242111 w 404453"/>
              <a:gd name="connsiteY3" fmla="*/ 189816 h 405343"/>
              <a:gd name="connsiteX4" fmla="*/ 231331 w 404453"/>
              <a:gd name="connsiteY4" fmla="*/ 205716 h 405343"/>
              <a:gd name="connsiteX5" fmla="*/ 206539 w 404453"/>
              <a:gd name="connsiteY5" fmla="*/ 229206 h 405343"/>
              <a:gd name="connsiteX6" fmla="*/ 187854 w 404453"/>
              <a:gd name="connsiteY6" fmla="*/ 245830 h 405343"/>
              <a:gd name="connsiteX7" fmla="*/ 181028 w 404453"/>
              <a:gd name="connsiteY7" fmla="*/ 254503 h 405343"/>
              <a:gd name="connsiteX8" fmla="*/ 245704 w 404453"/>
              <a:gd name="connsiteY8" fmla="*/ 254503 h 405343"/>
              <a:gd name="connsiteX9" fmla="*/ 245704 w 404453"/>
              <a:gd name="connsiteY9" fmla="*/ 270404 h 405343"/>
              <a:gd name="connsiteX10" fmla="*/ 158750 w 404453"/>
              <a:gd name="connsiteY10" fmla="*/ 270404 h 405343"/>
              <a:gd name="connsiteX11" fmla="*/ 160547 w 404453"/>
              <a:gd name="connsiteY11" fmla="*/ 258840 h 405343"/>
              <a:gd name="connsiteX12" fmla="*/ 171326 w 404453"/>
              <a:gd name="connsiteY12" fmla="*/ 241132 h 405343"/>
              <a:gd name="connsiteX13" fmla="*/ 192526 w 404453"/>
              <a:gd name="connsiteY13" fmla="*/ 221256 h 405343"/>
              <a:gd name="connsiteX14" fmla="*/ 221271 w 404453"/>
              <a:gd name="connsiteY14" fmla="*/ 193429 h 405343"/>
              <a:gd name="connsiteX15" fmla="*/ 228816 w 404453"/>
              <a:gd name="connsiteY15" fmla="*/ 173553 h 405343"/>
              <a:gd name="connsiteX16" fmla="*/ 221989 w 404453"/>
              <a:gd name="connsiteY16" fmla="*/ 157291 h 405343"/>
              <a:gd name="connsiteX17" fmla="*/ 204024 w 404453"/>
              <a:gd name="connsiteY17" fmla="*/ 150786 h 405343"/>
              <a:gd name="connsiteX18" fmla="*/ 185339 w 404453"/>
              <a:gd name="connsiteY18" fmla="*/ 157653 h 405343"/>
              <a:gd name="connsiteX19" fmla="*/ 178153 w 404453"/>
              <a:gd name="connsiteY19" fmla="*/ 177167 h 405343"/>
              <a:gd name="connsiteX20" fmla="*/ 161625 w 404453"/>
              <a:gd name="connsiteY20" fmla="*/ 175360 h 405343"/>
              <a:gd name="connsiteX21" fmla="*/ 174560 w 404453"/>
              <a:gd name="connsiteY21" fmla="*/ 147173 h 405343"/>
              <a:gd name="connsiteX22" fmla="*/ 204383 w 404453"/>
              <a:gd name="connsiteY22" fmla="*/ 137415 h 405343"/>
              <a:gd name="connsiteX23" fmla="*/ 380502 w 404453"/>
              <a:gd name="connsiteY23" fmla="*/ 115805 h 405343"/>
              <a:gd name="connsiteX24" fmla="*/ 386085 w 404453"/>
              <a:gd name="connsiteY24" fmla="*/ 121156 h 405343"/>
              <a:gd name="connsiteX25" fmla="*/ 404453 w 404453"/>
              <a:gd name="connsiteY25" fmla="*/ 203535 h 405343"/>
              <a:gd name="connsiteX26" fmla="*/ 344666 w 404453"/>
              <a:gd name="connsiteY26" fmla="*/ 346707 h 405343"/>
              <a:gd name="connsiteX27" fmla="*/ 202041 w 404453"/>
              <a:gd name="connsiteY27" fmla="*/ 405343 h 405343"/>
              <a:gd name="connsiteX28" fmla="*/ 199520 w 404453"/>
              <a:gd name="connsiteY28" fmla="*/ 405343 h 405343"/>
              <a:gd name="connsiteX29" fmla="*/ 67340 w 404453"/>
              <a:gd name="connsiteY29" fmla="*/ 357139 h 405343"/>
              <a:gd name="connsiteX30" fmla="*/ 56833 w 404453"/>
              <a:gd name="connsiteY30" fmla="*/ 347007 h 405343"/>
              <a:gd name="connsiteX31" fmla="*/ 56833 w 404453"/>
              <a:gd name="connsiteY31" fmla="*/ 376299 h 405343"/>
              <a:gd name="connsiteX32" fmla="*/ 46673 w 404453"/>
              <a:gd name="connsiteY32" fmla="*/ 386295 h 405343"/>
              <a:gd name="connsiteX33" fmla="*/ 36513 w 404453"/>
              <a:gd name="connsiteY33" fmla="*/ 376299 h 405343"/>
              <a:gd name="connsiteX34" fmla="*/ 36513 w 404453"/>
              <a:gd name="connsiteY34" fmla="*/ 312040 h 405343"/>
              <a:gd name="connsiteX35" fmla="*/ 102190 w 404453"/>
              <a:gd name="connsiteY35" fmla="*/ 312040 h 405343"/>
              <a:gd name="connsiteX36" fmla="*/ 112350 w 404453"/>
              <a:gd name="connsiteY36" fmla="*/ 322036 h 405343"/>
              <a:gd name="connsiteX37" fmla="*/ 102190 w 404453"/>
              <a:gd name="connsiteY37" fmla="*/ 332032 h 405343"/>
              <a:gd name="connsiteX38" fmla="*/ 70225 w 404453"/>
              <a:gd name="connsiteY38" fmla="*/ 332032 h 405343"/>
              <a:gd name="connsiteX39" fmla="*/ 80306 w 404453"/>
              <a:gd name="connsiteY39" fmla="*/ 342030 h 405343"/>
              <a:gd name="connsiteX40" fmla="*/ 202041 w 404453"/>
              <a:gd name="connsiteY40" fmla="*/ 385198 h 405343"/>
              <a:gd name="connsiteX41" fmla="*/ 330259 w 404453"/>
              <a:gd name="connsiteY41" fmla="*/ 332318 h 405343"/>
              <a:gd name="connsiteX42" fmla="*/ 383924 w 404453"/>
              <a:gd name="connsiteY42" fmla="*/ 203535 h 405343"/>
              <a:gd name="connsiteX43" fmla="*/ 367716 w 404453"/>
              <a:gd name="connsiteY43" fmla="*/ 129430 h 405343"/>
              <a:gd name="connsiteX44" fmla="*/ 372759 w 404453"/>
              <a:gd name="connsiteY44" fmla="*/ 116120 h 405343"/>
              <a:gd name="connsiteX45" fmla="*/ 380502 w 404453"/>
              <a:gd name="connsiteY45" fmla="*/ 115805 h 405343"/>
              <a:gd name="connsiteX46" fmla="*/ 202609 w 404453"/>
              <a:gd name="connsiteY46" fmla="*/ 23 h 405343"/>
              <a:gd name="connsiteX47" fmla="*/ 337442 w 404453"/>
              <a:gd name="connsiteY47" fmla="*/ 48346 h 405343"/>
              <a:gd name="connsiteX48" fmla="*/ 349205 w 404453"/>
              <a:gd name="connsiteY48" fmla="*/ 59775 h 405343"/>
              <a:gd name="connsiteX49" fmla="*/ 349205 w 404453"/>
              <a:gd name="connsiteY49" fmla="*/ 28348 h 405343"/>
              <a:gd name="connsiteX50" fmla="*/ 359365 w 404453"/>
              <a:gd name="connsiteY50" fmla="*/ 18352 h 405343"/>
              <a:gd name="connsiteX51" fmla="*/ 369525 w 404453"/>
              <a:gd name="connsiteY51" fmla="*/ 28348 h 405343"/>
              <a:gd name="connsiteX52" fmla="*/ 369525 w 404453"/>
              <a:gd name="connsiteY52" fmla="*/ 92608 h 405343"/>
              <a:gd name="connsiteX53" fmla="*/ 304211 w 404453"/>
              <a:gd name="connsiteY53" fmla="*/ 92608 h 405343"/>
              <a:gd name="connsiteX54" fmla="*/ 293688 w 404453"/>
              <a:gd name="connsiteY54" fmla="*/ 82612 h 405343"/>
              <a:gd name="connsiteX55" fmla="*/ 304211 w 404453"/>
              <a:gd name="connsiteY55" fmla="*/ 72616 h 405343"/>
              <a:gd name="connsiteX56" fmla="*/ 333508 w 404453"/>
              <a:gd name="connsiteY56" fmla="*/ 72616 h 405343"/>
              <a:gd name="connsiteX57" fmla="*/ 324463 w 404453"/>
              <a:gd name="connsiteY57" fmla="*/ 63852 h 405343"/>
              <a:gd name="connsiteX58" fmla="*/ 202609 w 404453"/>
              <a:gd name="connsiteY58" fmla="*/ 20578 h 405343"/>
              <a:gd name="connsiteX59" fmla="*/ 74266 w 404453"/>
              <a:gd name="connsiteY59" fmla="*/ 73589 h 405343"/>
              <a:gd name="connsiteX60" fmla="*/ 20549 w 404453"/>
              <a:gd name="connsiteY60" fmla="*/ 202690 h 405343"/>
              <a:gd name="connsiteX61" fmla="*/ 36772 w 404453"/>
              <a:gd name="connsiteY61" fmla="*/ 276617 h 405343"/>
              <a:gd name="connsiteX62" fmla="*/ 31725 w 404453"/>
              <a:gd name="connsiteY62" fmla="*/ 290320 h 405343"/>
              <a:gd name="connsiteX63" fmla="*/ 27760 w 404453"/>
              <a:gd name="connsiteY63" fmla="*/ 291042 h 405343"/>
              <a:gd name="connsiteX64" fmla="*/ 18386 w 404453"/>
              <a:gd name="connsiteY64" fmla="*/ 285272 h 405343"/>
              <a:gd name="connsiteX65" fmla="*/ 0 w 404453"/>
              <a:gd name="connsiteY65" fmla="*/ 202690 h 405343"/>
              <a:gd name="connsiteX66" fmla="*/ 60206 w 404453"/>
              <a:gd name="connsiteY66" fmla="*/ 59164 h 405343"/>
              <a:gd name="connsiteX67" fmla="*/ 202609 w 404453"/>
              <a:gd name="connsiteY67" fmla="*/ 23 h 40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404453" h="405343">
                <a:moveTo>
                  <a:pt x="204383" y="137415"/>
                </a:moveTo>
                <a:cubicBezTo>
                  <a:pt x="216959" y="137415"/>
                  <a:pt x="227020" y="140668"/>
                  <a:pt x="234565" y="147895"/>
                </a:cubicBezTo>
                <a:cubicBezTo>
                  <a:pt x="241751" y="155123"/>
                  <a:pt x="245345" y="163796"/>
                  <a:pt x="245345" y="173915"/>
                </a:cubicBezTo>
                <a:cubicBezTo>
                  <a:pt x="245345" y="179336"/>
                  <a:pt x="244267" y="184756"/>
                  <a:pt x="242111" y="189816"/>
                </a:cubicBezTo>
                <a:cubicBezTo>
                  <a:pt x="239955" y="194875"/>
                  <a:pt x="236721" y="200296"/>
                  <a:pt x="231331" y="205716"/>
                </a:cubicBezTo>
                <a:cubicBezTo>
                  <a:pt x="226660" y="211499"/>
                  <a:pt x="218037" y="219088"/>
                  <a:pt x="206539" y="229206"/>
                </a:cubicBezTo>
                <a:cubicBezTo>
                  <a:pt x="196837" y="237157"/>
                  <a:pt x="190729" y="243300"/>
                  <a:pt x="187854" y="245830"/>
                </a:cubicBezTo>
                <a:cubicBezTo>
                  <a:pt x="184980" y="248721"/>
                  <a:pt x="182824" y="251612"/>
                  <a:pt x="181028" y="254503"/>
                </a:cubicBezTo>
                <a:lnTo>
                  <a:pt x="245704" y="254503"/>
                </a:lnTo>
                <a:lnTo>
                  <a:pt x="245704" y="270404"/>
                </a:lnTo>
                <a:lnTo>
                  <a:pt x="158750" y="270404"/>
                </a:lnTo>
                <a:cubicBezTo>
                  <a:pt x="158750" y="266429"/>
                  <a:pt x="159109" y="262453"/>
                  <a:pt x="160547" y="258840"/>
                </a:cubicBezTo>
                <a:cubicBezTo>
                  <a:pt x="162703" y="253058"/>
                  <a:pt x="166296" y="247275"/>
                  <a:pt x="171326" y="241132"/>
                </a:cubicBezTo>
                <a:cubicBezTo>
                  <a:pt x="175997" y="235350"/>
                  <a:pt x="183183" y="228845"/>
                  <a:pt x="192526" y="221256"/>
                </a:cubicBezTo>
                <a:cubicBezTo>
                  <a:pt x="206539" y="209330"/>
                  <a:pt x="216240" y="200657"/>
                  <a:pt x="221271" y="193429"/>
                </a:cubicBezTo>
                <a:cubicBezTo>
                  <a:pt x="226301" y="186563"/>
                  <a:pt x="228816" y="180058"/>
                  <a:pt x="228816" y="173553"/>
                </a:cubicBezTo>
                <a:cubicBezTo>
                  <a:pt x="228816" y="167410"/>
                  <a:pt x="226660" y="161989"/>
                  <a:pt x="221989" y="157291"/>
                </a:cubicBezTo>
                <a:cubicBezTo>
                  <a:pt x="217318" y="152955"/>
                  <a:pt x="211569" y="150786"/>
                  <a:pt x="204024" y="150786"/>
                </a:cubicBezTo>
                <a:cubicBezTo>
                  <a:pt x="196119" y="150786"/>
                  <a:pt x="190010" y="152955"/>
                  <a:pt x="185339" y="157653"/>
                </a:cubicBezTo>
                <a:cubicBezTo>
                  <a:pt x="180668" y="162351"/>
                  <a:pt x="178512" y="168855"/>
                  <a:pt x="178153" y="177167"/>
                </a:cubicBezTo>
                <a:lnTo>
                  <a:pt x="161625" y="175360"/>
                </a:lnTo>
                <a:cubicBezTo>
                  <a:pt x="162703" y="163073"/>
                  <a:pt x="167014" y="153677"/>
                  <a:pt x="174560" y="147173"/>
                </a:cubicBezTo>
                <a:cubicBezTo>
                  <a:pt x="181746" y="140668"/>
                  <a:pt x="191807" y="137415"/>
                  <a:pt x="204383" y="137415"/>
                </a:cubicBezTo>
                <a:close/>
                <a:moveTo>
                  <a:pt x="380502" y="115805"/>
                </a:moveTo>
                <a:cubicBezTo>
                  <a:pt x="382933" y="116749"/>
                  <a:pt x="385004" y="118638"/>
                  <a:pt x="386085" y="121156"/>
                </a:cubicBezTo>
                <a:cubicBezTo>
                  <a:pt x="397970" y="147057"/>
                  <a:pt x="404093" y="175476"/>
                  <a:pt x="404453" y="203535"/>
                </a:cubicBezTo>
                <a:cubicBezTo>
                  <a:pt x="404453" y="257134"/>
                  <a:pt x="383203" y="308216"/>
                  <a:pt x="344666" y="346707"/>
                </a:cubicBezTo>
                <a:cubicBezTo>
                  <a:pt x="307209" y="384118"/>
                  <a:pt x="256426" y="404983"/>
                  <a:pt x="202041" y="405343"/>
                </a:cubicBezTo>
                <a:cubicBezTo>
                  <a:pt x="201321" y="405343"/>
                  <a:pt x="200600" y="405343"/>
                  <a:pt x="199520" y="405343"/>
                </a:cubicBezTo>
                <a:cubicBezTo>
                  <a:pt x="148016" y="405343"/>
                  <a:pt x="105877" y="390234"/>
                  <a:pt x="67340" y="357139"/>
                </a:cubicBezTo>
                <a:lnTo>
                  <a:pt x="56833" y="347007"/>
                </a:lnTo>
                <a:lnTo>
                  <a:pt x="56833" y="376299"/>
                </a:lnTo>
                <a:cubicBezTo>
                  <a:pt x="56833" y="382011"/>
                  <a:pt x="52479" y="386295"/>
                  <a:pt x="46673" y="386295"/>
                </a:cubicBezTo>
                <a:cubicBezTo>
                  <a:pt x="41230" y="386295"/>
                  <a:pt x="36513" y="382011"/>
                  <a:pt x="36513" y="376299"/>
                </a:cubicBezTo>
                <a:lnTo>
                  <a:pt x="36513" y="312040"/>
                </a:lnTo>
                <a:lnTo>
                  <a:pt x="102190" y="312040"/>
                </a:lnTo>
                <a:cubicBezTo>
                  <a:pt x="107633" y="312040"/>
                  <a:pt x="112350" y="316681"/>
                  <a:pt x="112350" y="322036"/>
                </a:cubicBezTo>
                <a:cubicBezTo>
                  <a:pt x="112350" y="327748"/>
                  <a:pt x="107633" y="332032"/>
                  <a:pt x="102190" y="332032"/>
                </a:cubicBezTo>
                <a:lnTo>
                  <a:pt x="70225" y="332032"/>
                </a:lnTo>
                <a:lnTo>
                  <a:pt x="80306" y="342030"/>
                </a:lnTo>
                <a:cubicBezTo>
                  <a:pt x="116322" y="372247"/>
                  <a:pt x="153419" y="385917"/>
                  <a:pt x="202041" y="385198"/>
                </a:cubicBezTo>
                <a:cubicBezTo>
                  <a:pt x="251023" y="384478"/>
                  <a:pt x="296404" y="365772"/>
                  <a:pt x="330259" y="332318"/>
                </a:cubicBezTo>
                <a:cubicBezTo>
                  <a:pt x="365195" y="297424"/>
                  <a:pt x="384284" y="251738"/>
                  <a:pt x="383924" y="203535"/>
                </a:cubicBezTo>
                <a:cubicBezTo>
                  <a:pt x="383924" y="178353"/>
                  <a:pt x="378521" y="152813"/>
                  <a:pt x="367716" y="129430"/>
                </a:cubicBezTo>
                <a:cubicBezTo>
                  <a:pt x="365195" y="124394"/>
                  <a:pt x="367716" y="118278"/>
                  <a:pt x="372759" y="116120"/>
                </a:cubicBezTo>
                <a:cubicBezTo>
                  <a:pt x="375280" y="114861"/>
                  <a:pt x="378071" y="114861"/>
                  <a:pt x="380502" y="115805"/>
                </a:cubicBezTo>
                <a:close/>
                <a:moveTo>
                  <a:pt x="202609" y="23"/>
                </a:moveTo>
                <a:cubicBezTo>
                  <a:pt x="255244" y="-698"/>
                  <a:pt x="298146" y="15169"/>
                  <a:pt x="337442" y="48346"/>
                </a:cubicBezTo>
                <a:lnTo>
                  <a:pt x="349205" y="59775"/>
                </a:lnTo>
                <a:lnTo>
                  <a:pt x="349205" y="28348"/>
                </a:lnTo>
                <a:cubicBezTo>
                  <a:pt x="349205" y="22636"/>
                  <a:pt x="353560" y="18352"/>
                  <a:pt x="359365" y="18352"/>
                </a:cubicBezTo>
                <a:cubicBezTo>
                  <a:pt x="364808" y="18352"/>
                  <a:pt x="369525" y="22636"/>
                  <a:pt x="369525" y="28348"/>
                </a:cubicBezTo>
                <a:lnTo>
                  <a:pt x="369525" y="92608"/>
                </a:lnTo>
                <a:lnTo>
                  <a:pt x="304211" y="92608"/>
                </a:lnTo>
                <a:cubicBezTo>
                  <a:pt x="298405" y="92608"/>
                  <a:pt x="293688" y="88324"/>
                  <a:pt x="293688" y="82612"/>
                </a:cubicBezTo>
                <a:cubicBezTo>
                  <a:pt x="293688" y="77257"/>
                  <a:pt x="298405" y="72616"/>
                  <a:pt x="304211" y="72616"/>
                </a:cubicBezTo>
                <a:lnTo>
                  <a:pt x="333508" y="72616"/>
                </a:lnTo>
                <a:lnTo>
                  <a:pt x="324463" y="63852"/>
                </a:lnTo>
                <a:cubicBezTo>
                  <a:pt x="288412" y="33560"/>
                  <a:pt x="251279" y="19857"/>
                  <a:pt x="202609" y="20578"/>
                </a:cubicBezTo>
                <a:cubicBezTo>
                  <a:pt x="153579" y="20939"/>
                  <a:pt x="108154" y="40052"/>
                  <a:pt x="74266" y="73589"/>
                </a:cubicBezTo>
                <a:cubicBezTo>
                  <a:pt x="39657" y="108208"/>
                  <a:pt x="20189" y="154368"/>
                  <a:pt x="20549" y="202690"/>
                </a:cubicBezTo>
                <a:cubicBezTo>
                  <a:pt x="20549" y="227573"/>
                  <a:pt x="26318" y="253177"/>
                  <a:pt x="36772" y="276617"/>
                </a:cubicBezTo>
                <a:cubicBezTo>
                  <a:pt x="39296" y="281666"/>
                  <a:pt x="36772" y="287796"/>
                  <a:pt x="31725" y="290320"/>
                </a:cubicBezTo>
                <a:cubicBezTo>
                  <a:pt x="30283" y="291042"/>
                  <a:pt x="28841" y="291042"/>
                  <a:pt x="27760" y="291042"/>
                </a:cubicBezTo>
                <a:cubicBezTo>
                  <a:pt x="23794" y="291042"/>
                  <a:pt x="20189" y="288878"/>
                  <a:pt x="18386" y="285272"/>
                </a:cubicBezTo>
                <a:cubicBezTo>
                  <a:pt x="6489" y="259307"/>
                  <a:pt x="360" y="230819"/>
                  <a:pt x="0" y="202690"/>
                </a:cubicBezTo>
                <a:cubicBezTo>
                  <a:pt x="0" y="148958"/>
                  <a:pt x="21270" y="98111"/>
                  <a:pt x="60206" y="59164"/>
                </a:cubicBezTo>
                <a:cubicBezTo>
                  <a:pt x="97339" y="22021"/>
                  <a:pt x="148171" y="744"/>
                  <a:pt x="202609" y="2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7A51B2F2-3D39-4B34-A580-1292EE35C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048" y="2456868"/>
            <a:ext cx="405328" cy="405343"/>
          </a:xfrm>
          <a:custGeom>
            <a:avLst/>
            <a:gdLst>
              <a:gd name="connsiteX0" fmla="*/ 199886 w 405328"/>
              <a:gd name="connsiteY0" fmla="*/ 137415 h 405343"/>
              <a:gd name="connsiteX1" fmla="*/ 220091 w 405328"/>
              <a:gd name="connsiteY1" fmla="*/ 142093 h 405343"/>
              <a:gd name="connsiteX2" fmla="*/ 233801 w 405328"/>
              <a:gd name="connsiteY2" fmla="*/ 154687 h 405343"/>
              <a:gd name="connsiteX3" fmla="*/ 238852 w 405328"/>
              <a:gd name="connsiteY3" fmla="*/ 171599 h 405343"/>
              <a:gd name="connsiteX4" fmla="*/ 234162 w 405328"/>
              <a:gd name="connsiteY4" fmla="*/ 187072 h 405343"/>
              <a:gd name="connsiteX5" fmla="*/ 220451 w 405328"/>
              <a:gd name="connsiteY5" fmla="*/ 198227 h 405343"/>
              <a:gd name="connsiteX6" fmla="*/ 238852 w 405328"/>
              <a:gd name="connsiteY6" fmla="*/ 209741 h 405343"/>
              <a:gd name="connsiteX7" fmla="*/ 245346 w 405328"/>
              <a:gd name="connsiteY7" fmla="*/ 230972 h 405343"/>
              <a:gd name="connsiteX8" fmla="*/ 232718 w 405328"/>
              <a:gd name="connsiteY8" fmla="*/ 260118 h 405343"/>
              <a:gd name="connsiteX9" fmla="*/ 200607 w 405328"/>
              <a:gd name="connsiteY9" fmla="*/ 271992 h 405343"/>
              <a:gd name="connsiteX10" fmla="*/ 171744 w 405328"/>
              <a:gd name="connsiteY10" fmla="*/ 261557 h 405343"/>
              <a:gd name="connsiteX11" fmla="*/ 158394 w 405328"/>
              <a:gd name="connsiteY11" fmla="*/ 234930 h 405343"/>
              <a:gd name="connsiteX12" fmla="*/ 174630 w 405328"/>
              <a:gd name="connsiteY12" fmla="*/ 232771 h 405343"/>
              <a:gd name="connsiteX13" fmla="*/ 184372 w 405328"/>
              <a:gd name="connsiteY13" fmla="*/ 252561 h 405343"/>
              <a:gd name="connsiteX14" fmla="*/ 200607 w 405328"/>
              <a:gd name="connsiteY14" fmla="*/ 258679 h 405343"/>
              <a:gd name="connsiteX15" fmla="*/ 220091 w 405328"/>
              <a:gd name="connsiteY15" fmla="*/ 250762 h 405343"/>
              <a:gd name="connsiteX16" fmla="*/ 227667 w 405328"/>
              <a:gd name="connsiteY16" fmla="*/ 231331 h 405343"/>
              <a:gd name="connsiteX17" fmla="*/ 220451 w 405328"/>
              <a:gd name="connsiteY17" fmla="*/ 212980 h 405343"/>
              <a:gd name="connsiteX18" fmla="*/ 202051 w 405328"/>
              <a:gd name="connsiteY18" fmla="*/ 205783 h 405343"/>
              <a:gd name="connsiteX19" fmla="*/ 190505 w 405328"/>
              <a:gd name="connsiteY19" fmla="*/ 207582 h 405343"/>
              <a:gd name="connsiteX20" fmla="*/ 192309 w 405328"/>
              <a:gd name="connsiteY20" fmla="*/ 193189 h 405343"/>
              <a:gd name="connsiteX21" fmla="*/ 194835 w 405328"/>
              <a:gd name="connsiteY21" fmla="*/ 193549 h 405343"/>
              <a:gd name="connsiteX22" fmla="*/ 213596 w 405328"/>
              <a:gd name="connsiteY22" fmla="*/ 188152 h 405343"/>
              <a:gd name="connsiteX23" fmla="*/ 221894 w 405328"/>
              <a:gd name="connsiteY23" fmla="*/ 171239 h 405343"/>
              <a:gd name="connsiteX24" fmla="*/ 215761 w 405328"/>
              <a:gd name="connsiteY24" fmla="*/ 156486 h 405343"/>
              <a:gd name="connsiteX25" fmla="*/ 200247 w 405328"/>
              <a:gd name="connsiteY25" fmla="*/ 150729 h 405343"/>
              <a:gd name="connsiteX26" fmla="*/ 184372 w 405328"/>
              <a:gd name="connsiteY26" fmla="*/ 156486 h 405343"/>
              <a:gd name="connsiteX27" fmla="*/ 176434 w 405328"/>
              <a:gd name="connsiteY27" fmla="*/ 174478 h 405343"/>
              <a:gd name="connsiteX28" fmla="*/ 160198 w 405328"/>
              <a:gd name="connsiteY28" fmla="*/ 171599 h 405343"/>
              <a:gd name="connsiteX29" fmla="*/ 173908 w 405328"/>
              <a:gd name="connsiteY29" fmla="*/ 146411 h 405343"/>
              <a:gd name="connsiteX30" fmla="*/ 199886 w 405328"/>
              <a:gd name="connsiteY30" fmla="*/ 137415 h 405343"/>
              <a:gd name="connsiteX31" fmla="*/ 381733 w 405328"/>
              <a:gd name="connsiteY31" fmla="*/ 115805 h 405343"/>
              <a:gd name="connsiteX32" fmla="*/ 387316 w 405328"/>
              <a:gd name="connsiteY32" fmla="*/ 121156 h 405343"/>
              <a:gd name="connsiteX33" fmla="*/ 405324 w 405328"/>
              <a:gd name="connsiteY33" fmla="*/ 203535 h 405343"/>
              <a:gd name="connsiteX34" fmla="*/ 345537 w 405328"/>
              <a:gd name="connsiteY34" fmla="*/ 346707 h 405343"/>
              <a:gd name="connsiteX35" fmla="*/ 203273 w 405328"/>
              <a:gd name="connsiteY35" fmla="*/ 405343 h 405343"/>
              <a:gd name="connsiteX36" fmla="*/ 200751 w 405328"/>
              <a:gd name="connsiteY36" fmla="*/ 405343 h 405343"/>
              <a:gd name="connsiteX37" fmla="*/ 68211 w 405328"/>
              <a:gd name="connsiteY37" fmla="*/ 357139 h 405343"/>
              <a:gd name="connsiteX38" fmla="*/ 56840 w 405328"/>
              <a:gd name="connsiteY38" fmla="*/ 346077 h 405343"/>
              <a:gd name="connsiteX39" fmla="*/ 56840 w 405328"/>
              <a:gd name="connsiteY39" fmla="*/ 376299 h 405343"/>
              <a:gd name="connsiteX40" fmla="*/ 46317 w 405328"/>
              <a:gd name="connsiteY40" fmla="*/ 386295 h 405343"/>
              <a:gd name="connsiteX41" fmla="*/ 36157 w 405328"/>
              <a:gd name="connsiteY41" fmla="*/ 376299 h 405343"/>
              <a:gd name="connsiteX42" fmla="*/ 36157 w 405328"/>
              <a:gd name="connsiteY42" fmla="*/ 312040 h 405343"/>
              <a:gd name="connsiteX43" fmla="*/ 101834 w 405328"/>
              <a:gd name="connsiteY43" fmla="*/ 312040 h 405343"/>
              <a:gd name="connsiteX44" fmla="*/ 111994 w 405328"/>
              <a:gd name="connsiteY44" fmla="*/ 322036 h 405343"/>
              <a:gd name="connsiteX45" fmla="*/ 101834 w 405328"/>
              <a:gd name="connsiteY45" fmla="*/ 332032 h 405343"/>
              <a:gd name="connsiteX46" fmla="*/ 71457 w 405328"/>
              <a:gd name="connsiteY46" fmla="*/ 332032 h 405343"/>
              <a:gd name="connsiteX47" fmla="*/ 81537 w 405328"/>
              <a:gd name="connsiteY47" fmla="*/ 342030 h 405343"/>
              <a:gd name="connsiteX48" fmla="*/ 202912 w 405328"/>
              <a:gd name="connsiteY48" fmla="*/ 385198 h 405343"/>
              <a:gd name="connsiteX49" fmla="*/ 331130 w 405328"/>
              <a:gd name="connsiteY49" fmla="*/ 332318 h 405343"/>
              <a:gd name="connsiteX50" fmla="*/ 385155 w 405328"/>
              <a:gd name="connsiteY50" fmla="*/ 203535 h 405343"/>
              <a:gd name="connsiteX51" fmla="*/ 368587 w 405328"/>
              <a:gd name="connsiteY51" fmla="*/ 129430 h 405343"/>
              <a:gd name="connsiteX52" fmla="*/ 373990 w 405328"/>
              <a:gd name="connsiteY52" fmla="*/ 116120 h 405343"/>
              <a:gd name="connsiteX53" fmla="*/ 381733 w 405328"/>
              <a:gd name="connsiteY53" fmla="*/ 115805 h 405343"/>
              <a:gd name="connsiteX54" fmla="*/ 202056 w 405328"/>
              <a:gd name="connsiteY54" fmla="*/ 23 h 405343"/>
              <a:gd name="connsiteX55" fmla="*/ 336757 w 405328"/>
              <a:gd name="connsiteY55" fmla="*/ 48346 h 405343"/>
              <a:gd name="connsiteX56" fmla="*/ 348486 w 405328"/>
              <a:gd name="connsiteY56" fmla="*/ 59656 h 405343"/>
              <a:gd name="connsiteX57" fmla="*/ 348486 w 405328"/>
              <a:gd name="connsiteY57" fmla="*/ 28348 h 405343"/>
              <a:gd name="connsiteX58" fmla="*/ 358646 w 405328"/>
              <a:gd name="connsiteY58" fmla="*/ 18352 h 405343"/>
              <a:gd name="connsiteX59" fmla="*/ 369169 w 405328"/>
              <a:gd name="connsiteY59" fmla="*/ 28348 h 405343"/>
              <a:gd name="connsiteX60" fmla="*/ 369169 w 405328"/>
              <a:gd name="connsiteY60" fmla="*/ 92608 h 405343"/>
              <a:gd name="connsiteX61" fmla="*/ 303492 w 405328"/>
              <a:gd name="connsiteY61" fmla="*/ 92608 h 405343"/>
              <a:gd name="connsiteX62" fmla="*/ 293332 w 405328"/>
              <a:gd name="connsiteY62" fmla="*/ 82612 h 405343"/>
              <a:gd name="connsiteX63" fmla="*/ 303492 w 405328"/>
              <a:gd name="connsiteY63" fmla="*/ 72616 h 405343"/>
              <a:gd name="connsiteX64" fmla="*/ 332827 w 405328"/>
              <a:gd name="connsiteY64" fmla="*/ 72616 h 405343"/>
              <a:gd name="connsiteX65" fmla="*/ 323791 w 405328"/>
              <a:gd name="connsiteY65" fmla="*/ 63852 h 405343"/>
              <a:gd name="connsiteX66" fmla="*/ 202416 w 405328"/>
              <a:gd name="connsiteY66" fmla="*/ 20578 h 405343"/>
              <a:gd name="connsiteX67" fmla="*/ 74198 w 405328"/>
              <a:gd name="connsiteY67" fmla="*/ 73589 h 405343"/>
              <a:gd name="connsiteX68" fmla="*/ 20173 w 405328"/>
              <a:gd name="connsiteY68" fmla="*/ 202690 h 405343"/>
              <a:gd name="connsiteX69" fmla="*/ 36381 w 405328"/>
              <a:gd name="connsiteY69" fmla="*/ 276617 h 405343"/>
              <a:gd name="connsiteX70" fmla="*/ 31698 w 405328"/>
              <a:gd name="connsiteY70" fmla="*/ 290320 h 405343"/>
              <a:gd name="connsiteX71" fmla="*/ 27376 w 405328"/>
              <a:gd name="connsiteY71" fmla="*/ 291042 h 405343"/>
              <a:gd name="connsiteX72" fmla="*/ 18012 w 405328"/>
              <a:gd name="connsiteY72" fmla="*/ 285272 h 405343"/>
              <a:gd name="connsiteX73" fmla="*/ 4 w 405328"/>
              <a:gd name="connsiteY73" fmla="*/ 202690 h 405343"/>
              <a:gd name="connsiteX74" fmla="*/ 59791 w 405328"/>
              <a:gd name="connsiteY74" fmla="*/ 59164 h 405343"/>
              <a:gd name="connsiteX75" fmla="*/ 202056 w 405328"/>
              <a:gd name="connsiteY75" fmla="*/ 23 h 40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405328" h="405343">
                <a:moveTo>
                  <a:pt x="199886" y="137415"/>
                </a:moveTo>
                <a:cubicBezTo>
                  <a:pt x="207102" y="137415"/>
                  <a:pt x="213957" y="138855"/>
                  <a:pt x="220091" y="142093"/>
                </a:cubicBezTo>
                <a:cubicBezTo>
                  <a:pt x="226224" y="145332"/>
                  <a:pt x="230554" y="149290"/>
                  <a:pt x="233801" y="154687"/>
                </a:cubicBezTo>
                <a:cubicBezTo>
                  <a:pt x="237048" y="160085"/>
                  <a:pt x="238852" y="165842"/>
                  <a:pt x="238852" y="171599"/>
                </a:cubicBezTo>
                <a:cubicBezTo>
                  <a:pt x="238852" y="177357"/>
                  <a:pt x="237048" y="182394"/>
                  <a:pt x="234162" y="187072"/>
                </a:cubicBezTo>
                <a:cubicBezTo>
                  <a:pt x="230914" y="191750"/>
                  <a:pt x="226585" y="195708"/>
                  <a:pt x="220451" y="198227"/>
                </a:cubicBezTo>
                <a:cubicBezTo>
                  <a:pt x="228389" y="200386"/>
                  <a:pt x="234162" y="204344"/>
                  <a:pt x="238852" y="209741"/>
                </a:cubicBezTo>
                <a:cubicBezTo>
                  <a:pt x="243182" y="215499"/>
                  <a:pt x="245346" y="222336"/>
                  <a:pt x="245346" y="230972"/>
                </a:cubicBezTo>
                <a:cubicBezTo>
                  <a:pt x="245346" y="242126"/>
                  <a:pt x="241017" y="252202"/>
                  <a:pt x="232718" y="260118"/>
                </a:cubicBezTo>
                <a:cubicBezTo>
                  <a:pt x="224059" y="268394"/>
                  <a:pt x="213596" y="271992"/>
                  <a:pt x="200607" y="271992"/>
                </a:cubicBezTo>
                <a:cubicBezTo>
                  <a:pt x="189062" y="271992"/>
                  <a:pt x="179681" y="268394"/>
                  <a:pt x="171744" y="261557"/>
                </a:cubicBezTo>
                <a:cubicBezTo>
                  <a:pt x="164167" y="254720"/>
                  <a:pt x="159837" y="246085"/>
                  <a:pt x="158394" y="234930"/>
                </a:cubicBezTo>
                <a:lnTo>
                  <a:pt x="174630" y="232771"/>
                </a:lnTo>
                <a:cubicBezTo>
                  <a:pt x="176434" y="242126"/>
                  <a:pt x="179681" y="248603"/>
                  <a:pt x="184372" y="252561"/>
                </a:cubicBezTo>
                <a:cubicBezTo>
                  <a:pt x="188701" y="256520"/>
                  <a:pt x="194113" y="258679"/>
                  <a:pt x="200607" y="258679"/>
                </a:cubicBezTo>
                <a:cubicBezTo>
                  <a:pt x="208184" y="258679"/>
                  <a:pt x="214679" y="256160"/>
                  <a:pt x="220091" y="250762"/>
                </a:cubicBezTo>
                <a:cubicBezTo>
                  <a:pt x="225142" y="245365"/>
                  <a:pt x="227667" y="238888"/>
                  <a:pt x="227667" y="231331"/>
                </a:cubicBezTo>
                <a:cubicBezTo>
                  <a:pt x="227667" y="223775"/>
                  <a:pt x="225502" y="217658"/>
                  <a:pt x="220451" y="212980"/>
                </a:cubicBezTo>
                <a:cubicBezTo>
                  <a:pt x="215761" y="207942"/>
                  <a:pt x="209267" y="205783"/>
                  <a:pt x="202051" y="205783"/>
                </a:cubicBezTo>
                <a:cubicBezTo>
                  <a:pt x="198803" y="205783"/>
                  <a:pt x="194835" y="206143"/>
                  <a:pt x="190505" y="207582"/>
                </a:cubicBezTo>
                <a:lnTo>
                  <a:pt x="192309" y="193189"/>
                </a:lnTo>
                <a:cubicBezTo>
                  <a:pt x="193391" y="193189"/>
                  <a:pt x="194474" y="193549"/>
                  <a:pt x="194835" y="193549"/>
                </a:cubicBezTo>
                <a:cubicBezTo>
                  <a:pt x="202051" y="193549"/>
                  <a:pt x="208184" y="191750"/>
                  <a:pt x="213596" y="188152"/>
                </a:cubicBezTo>
                <a:cubicBezTo>
                  <a:pt x="219008" y="184553"/>
                  <a:pt x="221894" y="178796"/>
                  <a:pt x="221894" y="171239"/>
                </a:cubicBezTo>
                <a:cubicBezTo>
                  <a:pt x="221894" y="165482"/>
                  <a:pt x="219730" y="160444"/>
                  <a:pt x="215761" y="156486"/>
                </a:cubicBezTo>
                <a:cubicBezTo>
                  <a:pt x="211792" y="152888"/>
                  <a:pt x="206380" y="150729"/>
                  <a:pt x="200247" y="150729"/>
                </a:cubicBezTo>
                <a:cubicBezTo>
                  <a:pt x="193752" y="150729"/>
                  <a:pt x="188340" y="152528"/>
                  <a:pt x="184372" y="156486"/>
                </a:cubicBezTo>
                <a:cubicBezTo>
                  <a:pt x="180042" y="160444"/>
                  <a:pt x="177516" y="166562"/>
                  <a:pt x="176434" y="174478"/>
                </a:cubicBezTo>
                <a:lnTo>
                  <a:pt x="160198" y="171599"/>
                </a:lnTo>
                <a:cubicBezTo>
                  <a:pt x="162363" y="160804"/>
                  <a:pt x="166692" y="152528"/>
                  <a:pt x="173908" y="146411"/>
                </a:cubicBezTo>
                <a:cubicBezTo>
                  <a:pt x="180764" y="140294"/>
                  <a:pt x="189423" y="137415"/>
                  <a:pt x="199886" y="137415"/>
                </a:cubicBezTo>
                <a:close/>
                <a:moveTo>
                  <a:pt x="381733" y="115805"/>
                </a:moveTo>
                <a:cubicBezTo>
                  <a:pt x="384164" y="116749"/>
                  <a:pt x="386235" y="118638"/>
                  <a:pt x="387316" y="121156"/>
                </a:cubicBezTo>
                <a:cubicBezTo>
                  <a:pt x="399201" y="147057"/>
                  <a:pt x="405324" y="175476"/>
                  <a:pt x="405324" y="203535"/>
                </a:cubicBezTo>
                <a:cubicBezTo>
                  <a:pt x="405684" y="257134"/>
                  <a:pt x="384434" y="308216"/>
                  <a:pt x="345537" y="346707"/>
                </a:cubicBezTo>
                <a:cubicBezTo>
                  <a:pt x="308080" y="384118"/>
                  <a:pt x="257657" y="404983"/>
                  <a:pt x="203273" y="405343"/>
                </a:cubicBezTo>
                <a:cubicBezTo>
                  <a:pt x="202192" y="405343"/>
                  <a:pt x="201472" y="405343"/>
                  <a:pt x="200751" y="405343"/>
                </a:cubicBezTo>
                <a:cubicBezTo>
                  <a:pt x="149248" y="405343"/>
                  <a:pt x="107109" y="390234"/>
                  <a:pt x="68211" y="357139"/>
                </a:cubicBezTo>
                <a:lnTo>
                  <a:pt x="56840" y="346077"/>
                </a:lnTo>
                <a:lnTo>
                  <a:pt x="56840" y="376299"/>
                </a:lnTo>
                <a:cubicBezTo>
                  <a:pt x="56840" y="382011"/>
                  <a:pt x="52123" y="386295"/>
                  <a:pt x="46317" y="386295"/>
                </a:cubicBezTo>
                <a:cubicBezTo>
                  <a:pt x="40874" y="386295"/>
                  <a:pt x="36157" y="382011"/>
                  <a:pt x="36157" y="376299"/>
                </a:cubicBezTo>
                <a:lnTo>
                  <a:pt x="36157" y="312040"/>
                </a:lnTo>
                <a:lnTo>
                  <a:pt x="101834" y="312040"/>
                </a:lnTo>
                <a:cubicBezTo>
                  <a:pt x="107277" y="312040"/>
                  <a:pt x="111994" y="316681"/>
                  <a:pt x="111994" y="322036"/>
                </a:cubicBezTo>
                <a:cubicBezTo>
                  <a:pt x="111994" y="327748"/>
                  <a:pt x="107277" y="332032"/>
                  <a:pt x="101834" y="332032"/>
                </a:cubicBezTo>
                <a:lnTo>
                  <a:pt x="71457" y="332032"/>
                </a:lnTo>
                <a:lnTo>
                  <a:pt x="81537" y="342030"/>
                </a:lnTo>
                <a:cubicBezTo>
                  <a:pt x="117193" y="372247"/>
                  <a:pt x="155011" y="385917"/>
                  <a:pt x="202912" y="385198"/>
                </a:cubicBezTo>
                <a:cubicBezTo>
                  <a:pt x="251895" y="384478"/>
                  <a:pt x="297635" y="365772"/>
                  <a:pt x="331130" y="332318"/>
                </a:cubicBezTo>
                <a:cubicBezTo>
                  <a:pt x="366066" y="297424"/>
                  <a:pt x="385155" y="251738"/>
                  <a:pt x="385155" y="203535"/>
                </a:cubicBezTo>
                <a:cubicBezTo>
                  <a:pt x="385155" y="178353"/>
                  <a:pt x="379392" y="152813"/>
                  <a:pt x="368587" y="129430"/>
                </a:cubicBezTo>
                <a:cubicBezTo>
                  <a:pt x="366426" y="124394"/>
                  <a:pt x="368587" y="118278"/>
                  <a:pt x="373990" y="116120"/>
                </a:cubicBezTo>
                <a:cubicBezTo>
                  <a:pt x="376511" y="114861"/>
                  <a:pt x="379302" y="114861"/>
                  <a:pt x="381733" y="115805"/>
                </a:cubicBezTo>
                <a:close/>
                <a:moveTo>
                  <a:pt x="202056" y="23"/>
                </a:moveTo>
                <a:cubicBezTo>
                  <a:pt x="254640" y="-698"/>
                  <a:pt x="297499" y="15169"/>
                  <a:pt x="336757" y="48346"/>
                </a:cubicBezTo>
                <a:lnTo>
                  <a:pt x="348486" y="59656"/>
                </a:lnTo>
                <a:lnTo>
                  <a:pt x="348486" y="28348"/>
                </a:lnTo>
                <a:cubicBezTo>
                  <a:pt x="348486" y="22636"/>
                  <a:pt x="352841" y="18352"/>
                  <a:pt x="358646" y="18352"/>
                </a:cubicBezTo>
                <a:cubicBezTo>
                  <a:pt x="364089" y="18352"/>
                  <a:pt x="369169" y="22636"/>
                  <a:pt x="369169" y="28348"/>
                </a:cubicBezTo>
                <a:lnTo>
                  <a:pt x="369169" y="92608"/>
                </a:lnTo>
                <a:lnTo>
                  <a:pt x="303492" y="92608"/>
                </a:lnTo>
                <a:cubicBezTo>
                  <a:pt x="298049" y="92608"/>
                  <a:pt x="293332" y="88324"/>
                  <a:pt x="293332" y="82612"/>
                </a:cubicBezTo>
                <a:cubicBezTo>
                  <a:pt x="293332" y="77257"/>
                  <a:pt x="298049" y="72616"/>
                  <a:pt x="303492" y="72616"/>
                </a:cubicBezTo>
                <a:lnTo>
                  <a:pt x="332827" y="72616"/>
                </a:lnTo>
                <a:lnTo>
                  <a:pt x="323791" y="63852"/>
                </a:lnTo>
                <a:cubicBezTo>
                  <a:pt x="288135" y="33560"/>
                  <a:pt x="250678" y="19857"/>
                  <a:pt x="202416" y="20578"/>
                </a:cubicBezTo>
                <a:cubicBezTo>
                  <a:pt x="153074" y="20939"/>
                  <a:pt x="107693" y="40052"/>
                  <a:pt x="74198" y="73589"/>
                </a:cubicBezTo>
                <a:cubicBezTo>
                  <a:pt x="39262" y="108208"/>
                  <a:pt x="20173" y="154368"/>
                  <a:pt x="20173" y="202690"/>
                </a:cubicBezTo>
                <a:cubicBezTo>
                  <a:pt x="20173" y="227573"/>
                  <a:pt x="25936" y="253177"/>
                  <a:pt x="36381" y="276617"/>
                </a:cubicBezTo>
                <a:cubicBezTo>
                  <a:pt x="38902" y="281666"/>
                  <a:pt x="36741" y="287796"/>
                  <a:pt x="31698" y="290320"/>
                </a:cubicBezTo>
                <a:cubicBezTo>
                  <a:pt x="30258" y="291042"/>
                  <a:pt x="28817" y="291042"/>
                  <a:pt x="27376" y="291042"/>
                </a:cubicBezTo>
                <a:cubicBezTo>
                  <a:pt x="23415" y="291042"/>
                  <a:pt x="19813" y="288878"/>
                  <a:pt x="18012" y="285272"/>
                </a:cubicBezTo>
                <a:cubicBezTo>
                  <a:pt x="6127" y="259307"/>
                  <a:pt x="4" y="230819"/>
                  <a:pt x="4" y="202690"/>
                </a:cubicBezTo>
                <a:cubicBezTo>
                  <a:pt x="-356" y="148958"/>
                  <a:pt x="20894" y="97750"/>
                  <a:pt x="59791" y="59164"/>
                </a:cubicBezTo>
                <a:cubicBezTo>
                  <a:pt x="97248" y="21660"/>
                  <a:pt x="147671" y="744"/>
                  <a:pt x="202056" y="2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63EF4AA0-8E29-4965-B1BF-F2DD70DD6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048" y="3226328"/>
            <a:ext cx="404452" cy="405343"/>
          </a:xfrm>
          <a:custGeom>
            <a:avLst/>
            <a:gdLst>
              <a:gd name="connsiteX0" fmla="*/ 212987 w 404452"/>
              <a:gd name="connsiteY0" fmla="*/ 163553 h 405343"/>
              <a:gd name="connsiteX1" fmla="*/ 171824 w 404452"/>
              <a:gd name="connsiteY1" fmla="*/ 222631 h 405343"/>
              <a:gd name="connsiteX2" fmla="*/ 212987 w 404452"/>
              <a:gd name="connsiteY2" fmla="*/ 222631 h 405343"/>
              <a:gd name="connsiteX3" fmla="*/ 215875 w 404452"/>
              <a:gd name="connsiteY3" fmla="*/ 137415 h 405343"/>
              <a:gd name="connsiteX4" fmla="*/ 229235 w 404452"/>
              <a:gd name="connsiteY4" fmla="*/ 137415 h 405343"/>
              <a:gd name="connsiteX5" fmla="*/ 229235 w 404452"/>
              <a:gd name="connsiteY5" fmla="*/ 222631 h 405343"/>
              <a:gd name="connsiteX6" fmla="*/ 247289 w 404452"/>
              <a:gd name="connsiteY6" fmla="*/ 222631 h 405343"/>
              <a:gd name="connsiteX7" fmla="*/ 247289 w 404452"/>
              <a:gd name="connsiteY7" fmla="*/ 237311 h 405343"/>
              <a:gd name="connsiteX8" fmla="*/ 229235 w 404452"/>
              <a:gd name="connsiteY8" fmla="*/ 237311 h 405343"/>
              <a:gd name="connsiteX9" fmla="*/ 229235 w 404452"/>
              <a:gd name="connsiteY9" fmla="*/ 268819 h 405343"/>
              <a:gd name="connsiteX10" fmla="*/ 212987 w 404452"/>
              <a:gd name="connsiteY10" fmla="*/ 268819 h 405343"/>
              <a:gd name="connsiteX11" fmla="*/ 212987 w 404452"/>
              <a:gd name="connsiteY11" fmla="*/ 237311 h 405343"/>
              <a:gd name="connsiteX12" fmla="*/ 155575 w 404452"/>
              <a:gd name="connsiteY12" fmla="*/ 237311 h 405343"/>
              <a:gd name="connsiteX13" fmla="*/ 155575 w 404452"/>
              <a:gd name="connsiteY13" fmla="*/ 222631 h 405343"/>
              <a:gd name="connsiteX14" fmla="*/ 380477 w 404452"/>
              <a:gd name="connsiteY14" fmla="*/ 115805 h 405343"/>
              <a:gd name="connsiteX15" fmla="*/ 386065 w 404452"/>
              <a:gd name="connsiteY15" fmla="*/ 121156 h 405343"/>
              <a:gd name="connsiteX16" fmla="*/ 404452 w 404452"/>
              <a:gd name="connsiteY16" fmla="*/ 203535 h 405343"/>
              <a:gd name="connsiteX17" fmla="*/ 344606 w 404452"/>
              <a:gd name="connsiteY17" fmla="*/ 346707 h 405343"/>
              <a:gd name="connsiteX18" fmla="*/ 201843 w 404452"/>
              <a:gd name="connsiteY18" fmla="*/ 405343 h 405343"/>
              <a:gd name="connsiteX19" fmla="*/ 199319 w 404452"/>
              <a:gd name="connsiteY19" fmla="*/ 405343 h 405343"/>
              <a:gd name="connsiteX20" fmla="*/ 67011 w 404452"/>
              <a:gd name="connsiteY20" fmla="*/ 357139 h 405343"/>
              <a:gd name="connsiteX21" fmla="*/ 56832 w 404452"/>
              <a:gd name="connsiteY21" fmla="*/ 347332 h 405343"/>
              <a:gd name="connsiteX22" fmla="*/ 56832 w 404452"/>
              <a:gd name="connsiteY22" fmla="*/ 376299 h 405343"/>
              <a:gd name="connsiteX23" fmla="*/ 46672 w 404452"/>
              <a:gd name="connsiteY23" fmla="*/ 386295 h 405343"/>
              <a:gd name="connsiteX24" fmla="*/ 36512 w 404452"/>
              <a:gd name="connsiteY24" fmla="*/ 376299 h 405343"/>
              <a:gd name="connsiteX25" fmla="*/ 36512 w 404452"/>
              <a:gd name="connsiteY25" fmla="*/ 312040 h 405343"/>
              <a:gd name="connsiteX26" fmla="*/ 101826 w 404452"/>
              <a:gd name="connsiteY26" fmla="*/ 312040 h 405343"/>
              <a:gd name="connsiteX27" fmla="*/ 112349 w 404452"/>
              <a:gd name="connsiteY27" fmla="*/ 322036 h 405343"/>
              <a:gd name="connsiteX28" fmla="*/ 101826 w 404452"/>
              <a:gd name="connsiteY28" fmla="*/ 332032 h 405343"/>
              <a:gd name="connsiteX29" fmla="*/ 70013 w 404452"/>
              <a:gd name="connsiteY29" fmla="*/ 332032 h 405343"/>
              <a:gd name="connsiteX30" fmla="*/ 80350 w 404452"/>
              <a:gd name="connsiteY30" fmla="*/ 342030 h 405343"/>
              <a:gd name="connsiteX31" fmla="*/ 201843 w 404452"/>
              <a:gd name="connsiteY31" fmla="*/ 385198 h 405343"/>
              <a:gd name="connsiteX32" fmla="*/ 330186 w 404452"/>
              <a:gd name="connsiteY32" fmla="*/ 332318 h 405343"/>
              <a:gd name="connsiteX33" fmla="*/ 384263 w 404452"/>
              <a:gd name="connsiteY33" fmla="*/ 203535 h 405343"/>
              <a:gd name="connsiteX34" fmla="*/ 367679 w 404452"/>
              <a:gd name="connsiteY34" fmla="*/ 129430 h 405343"/>
              <a:gd name="connsiteX35" fmla="*/ 372726 w 404452"/>
              <a:gd name="connsiteY35" fmla="*/ 116120 h 405343"/>
              <a:gd name="connsiteX36" fmla="*/ 380477 w 404452"/>
              <a:gd name="connsiteY36" fmla="*/ 115805 h 405343"/>
              <a:gd name="connsiteX37" fmla="*/ 202609 w 404452"/>
              <a:gd name="connsiteY37" fmla="*/ 23 h 405343"/>
              <a:gd name="connsiteX38" fmla="*/ 337441 w 404452"/>
              <a:gd name="connsiteY38" fmla="*/ 48346 h 405343"/>
              <a:gd name="connsiteX39" fmla="*/ 346363 w 404452"/>
              <a:gd name="connsiteY39" fmla="*/ 57015 h 405343"/>
              <a:gd name="connsiteX40" fmla="*/ 346363 w 404452"/>
              <a:gd name="connsiteY40" fmla="*/ 28348 h 405343"/>
              <a:gd name="connsiteX41" fmla="*/ 356359 w 404452"/>
              <a:gd name="connsiteY41" fmla="*/ 18352 h 405343"/>
              <a:gd name="connsiteX42" fmla="*/ 366355 w 404452"/>
              <a:gd name="connsiteY42" fmla="*/ 28348 h 405343"/>
              <a:gd name="connsiteX43" fmla="*/ 366355 w 404452"/>
              <a:gd name="connsiteY43" fmla="*/ 92608 h 405343"/>
              <a:gd name="connsiteX44" fmla="*/ 302096 w 404452"/>
              <a:gd name="connsiteY44" fmla="*/ 92608 h 405343"/>
              <a:gd name="connsiteX45" fmla="*/ 292100 w 404452"/>
              <a:gd name="connsiteY45" fmla="*/ 82612 h 405343"/>
              <a:gd name="connsiteX46" fmla="*/ 302096 w 404452"/>
              <a:gd name="connsiteY46" fmla="*/ 72616 h 405343"/>
              <a:gd name="connsiteX47" fmla="*/ 333507 w 404452"/>
              <a:gd name="connsiteY47" fmla="*/ 72616 h 405343"/>
              <a:gd name="connsiteX48" fmla="*/ 324462 w 404452"/>
              <a:gd name="connsiteY48" fmla="*/ 63852 h 405343"/>
              <a:gd name="connsiteX49" fmla="*/ 202609 w 404452"/>
              <a:gd name="connsiteY49" fmla="*/ 20578 h 405343"/>
              <a:gd name="connsiteX50" fmla="*/ 74266 w 404452"/>
              <a:gd name="connsiteY50" fmla="*/ 73589 h 405343"/>
              <a:gd name="connsiteX51" fmla="*/ 20549 w 404452"/>
              <a:gd name="connsiteY51" fmla="*/ 202690 h 405343"/>
              <a:gd name="connsiteX52" fmla="*/ 36772 w 404452"/>
              <a:gd name="connsiteY52" fmla="*/ 276617 h 405343"/>
              <a:gd name="connsiteX53" fmla="*/ 31725 w 404452"/>
              <a:gd name="connsiteY53" fmla="*/ 290320 h 405343"/>
              <a:gd name="connsiteX54" fmla="*/ 27399 w 404452"/>
              <a:gd name="connsiteY54" fmla="*/ 291042 h 405343"/>
              <a:gd name="connsiteX55" fmla="*/ 18386 w 404452"/>
              <a:gd name="connsiteY55" fmla="*/ 285272 h 405343"/>
              <a:gd name="connsiteX56" fmla="*/ 0 w 404452"/>
              <a:gd name="connsiteY56" fmla="*/ 202690 h 405343"/>
              <a:gd name="connsiteX57" fmla="*/ 59845 w 404452"/>
              <a:gd name="connsiteY57" fmla="*/ 59164 h 405343"/>
              <a:gd name="connsiteX58" fmla="*/ 202609 w 404452"/>
              <a:gd name="connsiteY58" fmla="*/ 23 h 40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04452" h="405343">
                <a:moveTo>
                  <a:pt x="212987" y="163553"/>
                </a:moveTo>
                <a:lnTo>
                  <a:pt x="171824" y="222631"/>
                </a:lnTo>
                <a:lnTo>
                  <a:pt x="212987" y="222631"/>
                </a:lnTo>
                <a:close/>
                <a:moveTo>
                  <a:pt x="215875" y="137415"/>
                </a:moveTo>
                <a:lnTo>
                  <a:pt x="229235" y="137415"/>
                </a:lnTo>
                <a:lnTo>
                  <a:pt x="229235" y="222631"/>
                </a:lnTo>
                <a:lnTo>
                  <a:pt x="247289" y="222631"/>
                </a:lnTo>
                <a:lnTo>
                  <a:pt x="247289" y="237311"/>
                </a:lnTo>
                <a:lnTo>
                  <a:pt x="229235" y="237311"/>
                </a:lnTo>
                <a:lnTo>
                  <a:pt x="229235" y="268819"/>
                </a:lnTo>
                <a:lnTo>
                  <a:pt x="212987" y="268819"/>
                </a:lnTo>
                <a:lnTo>
                  <a:pt x="212987" y="237311"/>
                </a:lnTo>
                <a:lnTo>
                  <a:pt x="155575" y="237311"/>
                </a:lnTo>
                <a:lnTo>
                  <a:pt x="155575" y="222631"/>
                </a:lnTo>
                <a:close/>
                <a:moveTo>
                  <a:pt x="380477" y="115805"/>
                </a:moveTo>
                <a:cubicBezTo>
                  <a:pt x="382911" y="116749"/>
                  <a:pt x="384984" y="118638"/>
                  <a:pt x="386065" y="121156"/>
                </a:cubicBezTo>
                <a:cubicBezTo>
                  <a:pt x="397962" y="147057"/>
                  <a:pt x="404091" y="175476"/>
                  <a:pt x="404452" y="203535"/>
                </a:cubicBezTo>
                <a:cubicBezTo>
                  <a:pt x="404452" y="257134"/>
                  <a:pt x="383181" y="308216"/>
                  <a:pt x="344606" y="346707"/>
                </a:cubicBezTo>
                <a:cubicBezTo>
                  <a:pt x="307113" y="384118"/>
                  <a:pt x="256281" y="404983"/>
                  <a:pt x="201843" y="405343"/>
                </a:cubicBezTo>
                <a:cubicBezTo>
                  <a:pt x="201122" y="405343"/>
                  <a:pt x="200401" y="405343"/>
                  <a:pt x="199319" y="405343"/>
                </a:cubicBezTo>
                <a:cubicBezTo>
                  <a:pt x="147766" y="405343"/>
                  <a:pt x="105586" y="390234"/>
                  <a:pt x="67011" y="357139"/>
                </a:cubicBezTo>
                <a:lnTo>
                  <a:pt x="56832" y="347332"/>
                </a:lnTo>
                <a:lnTo>
                  <a:pt x="56832" y="376299"/>
                </a:lnTo>
                <a:cubicBezTo>
                  <a:pt x="56832" y="382011"/>
                  <a:pt x="52478" y="386295"/>
                  <a:pt x="46672" y="386295"/>
                </a:cubicBezTo>
                <a:cubicBezTo>
                  <a:pt x="41229" y="386295"/>
                  <a:pt x="36512" y="382011"/>
                  <a:pt x="36512" y="376299"/>
                </a:cubicBezTo>
                <a:lnTo>
                  <a:pt x="36512" y="312040"/>
                </a:lnTo>
                <a:lnTo>
                  <a:pt x="101826" y="312040"/>
                </a:lnTo>
                <a:cubicBezTo>
                  <a:pt x="107632" y="312040"/>
                  <a:pt x="112349" y="316681"/>
                  <a:pt x="112349" y="322036"/>
                </a:cubicBezTo>
                <a:cubicBezTo>
                  <a:pt x="112349" y="327748"/>
                  <a:pt x="107632" y="332032"/>
                  <a:pt x="101826" y="332032"/>
                </a:cubicBezTo>
                <a:lnTo>
                  <a:pt x="70013" y="332032"/>
                </a:lnTo>
                <a:lnTo>
                  <a:pt x="80350" y="342030"/>
                </a:lnTo>
                <a:cubicBezTo>
                  <a:pt x="116040" y="372247"/>
                  <a:pt x="153173" y="385198"/>
                  <a:pt x="201843" y="385198"/>
                </a:cubicBezTo>
                <a:cubicBezTo>
                  <a:pt x="250873" y="384478"/>
                  <a:pt x="296658" y="365772"/>
                  <a:pt x="330186" y="332318"/>
                </a:cubicBezTo>
                <a:cubicBezTo>
                  <a:pt x="365156" y="297424"/>
                  <a:pt x="384263" y="251738"/>
                  <a:pt x="384263" y="203535"/>
                </a:cubicBezTo>
                <a:cubicBezTo>
                  <a:pt x="384263" y="178353"/>
                  <a:pt x="378495" y="152813"/>
                  <a:pt x="367679" y="129430"/>
                </a:cubicBezTo>
                <a:cubicBezTo>
                  <a:pt x="365516" y="124394"/>
                  <a:pt x="367679" y="118278"/>
                  <a:pt x="372726" y="116120"/>
                </a:cubicBezTo>
                <a:cubicBezTo>
                  <a:pt x="375250" y="114861"/>
                  <a:pt x="378044" y="114861"/>
                  <a:pt x="380477" y="115805"/>
                </a:cubicBezTo>
                <a:close/>
                <a:moveTo>
                  <a:pt x="202609" y="23"/>
                </a:moveTo>
                <a:cubicBezTo>
                  <a:pt x="255244" y="-698"/>
                  <a:pt x="298145" y="15169"/>
                  <a:pt x="337441" y="48346"/>
                </a:cubicBezTo>
                <a:lnTo>
                  <a:pt x="346363" y="57015"/>
                </a:lnTo>
                <a:lnTo>
                  <a:pt x="346363" y="28348"/>
                </a:lnTo>
                <a:cubicBezTo>
                  <a:pt x="346363" y="22636"/>
                  <a:pt x="350647" y="18352"/>
                  <a:pt x="356359" y="18352"/>
                </a:cubicBezTo>
                <a:cubicBezTo>
                  <a:pt x="361714" y="18352"/>
                  <a:pt x="366355" y="22636"/>
                  <a:pt x="366355" y="28348"/>
                </a:cubicBezTo>
                <a:lnTo>
                  <a:pt x="366355" y="92608"/>
                </a:lnTo>
                <a:lnTo>
                  <a:pt x="302096" y="92608"/>
                </a:lnTo>
                <a:cubicBezTo>
                  <a:pt x="296384" y="92608"/>
                  <a:pt x="292100" y="88324"/>
                  <a:pt x="292100" y="82612"/>
                </a:cubicBezTo>
                <a:cubicBezTo>
                  <a:pt x="292100" y="77257"/>
                  <a:pt x="296384" y="72616"/>
                  <a:pt x="302096" y="72616"/>
                </a:cubicBezTo>
                <a:lnTo>
                  <a:pt x="333507" y="72616"/>
                </a:lnTo>
                <a:lnTo>
                  <a:pt x="324462" y="63852"/>
                </a:lnTo>
                <a:cubicBezTo>
                  <a:pt x="288411" y="33560"/>
                  <a:pt x="251278" y="19857"/>
                  <a:pt x="202609" y="20578"/>
                </a:cubicBezTo>
                <a:cubicBezTo>
                  <a:pt x="153579" y="20939"/>
                  <a:pt x="108154" y="40052"/>
                  <a:pt x="74266" y="73589"/>
                </a:cubicBezTo>
                <a:cubicBezTo>
                  <a:pt x="39296" y="108208"/>
                  <a:pt x="20189" y="154368"/>
                  <a:pt x="20549" y="202690"/>
                </a:cubicBezTo>
                <a:cubicBezTo>
                  <a:pt x="20549" y="227573"/>
                  <a:pt x="26317" y="253177"/>
                  <a:pt x="36772" y="276617"/>
                </a:cubicBezTo>
                <a:cubicBezTo>
                  <a:pt x="39296" y="281666"/>
                  <a:pt x="36772" y="287796"/>
                  <a:pt x="31725" y="290320"/>
                </a:cubicBezTo>
                <a:cubicBezTo>
                  <a:pt x="30283" y="291042"/>
                  <a:pt x="28841" y="291042"/>
                  <a:pt x="27399" y="291042"/>
                </a:cubicBezTo>
                <a:cubicBezTo>
                  <a:pt x="23794" y="291042"/>
                  <a:pt x="20189" y="288878"/>
                  <a:pt x="18386" y="285272"/>
                </a:cubicBezTo>
                <a:cubicBezTo>
                  <a:pt x="6489" y="259307"/>
                  <a:pt x="360" y="230819"/>
                  <a:pt x="0" y="202690"/>
                </a:cubicBezTo>
                <a:cubicBezTo>
                  <a:pt x="0" y="148958"/>
                  <a:pt x="21270" y="97750"/>
                  <a:pt x="59845" y="59164"/>
                </a:cubicBezTo>
                <a:cubicBezTo>
                  <a:pt x="97339" y="21660"/>
                  <a:pt x="148171" y="744"/>
                  <a:pt x="202609" y="2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26" name="Freeform 8">
            <a:extLst>
              <a:ext uri="{FF2B5EF4-FFF2-40B4-BE49-F238E27FC236}">
                <a16:creationId xmlns:a16="http://schemas.microsoft.com/office/drawing/2014/main" id="{0AA4C9D3-350D-4D75-BA22-622BA5EDE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3279" y="3974519"/>
            <a:ext cx="404097" cy="405343"/>
          </a:xfrm>
          <a:custGeom>
            <a:avLst/>
            <a:gdLst>
              <a:gd name="connsiteX0" fmla="*/ 174139 w 404097"/>
              <a:gd name="connsiteY0" fmla="*/ 140590 h 405343"/>
              <a:gd name="connsiteX1" fmla="*/ 239265 w 404097"/>
              <a:gd name="connsiteY1" fmla="*/ 140590 h 405343"/>
              <a:gd name="connsiteX2" fmla="*/ 239265 w 404097"/>
              <a:gd name="connsiteY2" fmla="*/ 156130 h 405343"/>
              <a:gd name="connsiteX3" fmla="*/ 187021 w 404097"/>
              <a:gd name="connsiteY3" fmla="*/ 156130 h 405343"/>
              <a:gd name="connsiteX4" fmla="*/ 179864 w 404097"/>
              <a:gd name="connsiteY4" fmla="*/ 191545 h 405343"/>
              <a:gd name="connsiteX5" fmla="*/ 204555 w 404097"/>
              <a:gd name="connsiteY5" fmla="*/ 183233 h 405343"/>
              <a:gd name="connsiteX6" fmla="*/ 233540 w 404097"/>
              <a:gd name="connsiteY6" fmla="*/ 195520 h 405343"/>
              <a:gd name="connsiteX7" fmla="*/ 245348 w 404097"/>
              <a:gd name="connsiteY7" fmla="*/ 226238 h 405343"/>
              <a:gd name="connsiteX8" fmla="*/ 234971 w 404097"/>
              <a:gd name="connsiteY8" fmla="*/ 257317 h 405343"/>
              <a:gd name="connsiteX9" fmla="*/ 200619 w 404097"/>
              <a:gd name="connsiteY9" fmla="*/ 273579 h 405343"/>
              <a:gd name="connsiteX10" fmla="*/ 171276 w 404097"/>
              <a:gd name="connsiteY10" fmla="*/ 263460 h 405343"/>
              <a:gd name="connsiteX11" fmla="*/ 158394 w 404097"/>
              <a:gd name="connsiteY11" fmla="*/ 236357 h 405343"/>
              <a:gd name="connsiteX12" fmla="*/ 175212 w 404097"/>
              <a:gd name="connsiteY12" fmla="*/ 234911 h 405343"/>
              <a:gd name="connsiteX13" fmla="*/ 184158 w 404097"/>
              <a:gd name="connsiteY13" fmla="*/ 253703 h 405343"/>
              <a:gd name="connsiteX14" fmla="*/ 200619 w 404097"/>
              <a:gd name="connsiteY14" fmla="*/ 259846 h 405343"/>
              <a:gd name="connsiteX15" fmla="*/ 220300 w 404097"/>
              <a:gd name="connsiteY15" fmla="*/ 251173 h 405343"/>
              <a:gd name="connsiteX16" fmla="*/ 228172 w 404097"/>
              <a:gd name="connsiteY16" fmla="*/ 227683 h 405343"/>
              <a:gd name="connsiteX17" fmla="*/ 220658 w 404097"/>
              <a:gd name="connsiteY17" fmla="*/ 205639 h 405343"/>
              <a:gd name="connsiteX18" fmla="*/ 200261 w 404097"/>
              <a:gd name="connsiteY18" fmla="*/ 197689 h 405343"/>
              <a:gd name="connsiteX19" fmla="*/ 186305 w 404097"/>
              <a:gd name="connsiteY19" fmla="*/ 201302 h 405343"/>
              <a:gd name="connsiteX20" fmla="*/ 176644 w 404097"/>
              <a:gd name="connsiteY20" fmla="*/ 210337 h 405343"/>
              <a:gd name="connsiteX21" fmla="*/ 161257 w 404097"/>
              <a:gd name="connsiteY21" fmla="*/ 208530 h 405343"/>
              <a:gd name="connsiteX22" fmla="*/ 380382 w 404097"/>
              <a:gd name="connsiteY22" fmla="*/ 115805 h 405343"/>
              <a:gd name="connsiteX23" fmla="*/ 386131 w 404097"/>
              <a:gd name="connsiteY23" fmla="*/ 121156 h 405343"/>
              <a:gd name="connsiteX24" fmla="*/ 404097 w 404097"/>
              <a:gd name="connsiteY24" fmla="*/ 203535 h 405343"/>
              <a:gd name="connsiteX25" fmla="*/ 344450 w 404097"/>
              <a:gd name="connsiteY25" fmla="*/ 346707 h 405343"/>
              <a:gd name="connsiteX26" fmla="*/ 202520 w 404097"/>
              <a:gd name="connsiteY26" fmla="*/ 405343 h 405343"/>
              <a:gd name="connsiteX27" fmla="*/ 200005 w 404097"/>
              <a:gd name="connsiteY27" fmla="*/ 405343 h 405343"/>
              <a:gd name="connsiteX28" fmla="*/ 68135 w 404097"/>
              <a:gd name="connsiteY28" fmla="*/ 357139 h 405343"/>
              <a:gd name="connsiteX29" fmla="*/ 56148 w 404097"/>
              <a:gd name="connsiteY29" fmla="*/ 345683 h 405343"/>
              <a:gd name="connsiteX30" fmla="*/ 56148 w 404097"/>
              <a:gd name="connsiteY30" fmla="*/ 376299 h 405343"/>
              <a:gd name="connsiteX31" fmla="*/ 46152 w 404097"/>
              <a:gd name="connsiteY31" fmla="*/ 386295 h 405343"/>
              <a:gd name="connsiteX32" fmla="*/ 36156 w 404097"/>
              <a:gd name="connsiteY32" fmla="*/ 376299 h 405343"/>
              <a:gd name="connsiteX33" fmla="*/ 36156 w 404097"/>
              <a:gd name="connsiteY33" fmla="*/ 312040 h 405343"/>
              <a:gd name="connsiteX34" fmla="*/ 100416 w 404097"/>
              <a:gd name="connsiteY34" fmla="*/ 312040 h 405343"/>
              <a:gd name="connsiteX35" fmla="*/ 110412 w 404097"/>
              <a:gd name="connsiteY35" fmla="*/ 322036 h 405343"/>
              <a:gd name="connsiteX36" fmla="*/ 100416 w 404097"/>
              <a:gd name="connsiteY36" fmla="*/ 332032 h 405343"/>
              <a:gd name="connsiteX37" fmla="*/ 71014 w 404097"/>
              <a:gd name="connsiteY37" fmla="*/ 332032 h 405343"/>
              <a:gd name="connsiteX38" fmla="*/ 81071 w 404097"/>
              <a:gd name="connsiteY38" fmla="*/ 342030 h 405343"/>
              <a:gd name="connsiteX39" fmla="*/ 202161 w 404097"/>
              <a:gd name="connsiteY39" fmla="*/ 385198 h 405343"/>
              <a:gd name="connsiteX40" fmla="*/ 330078 w 404097"/>
              <a:gd name="connsiteY40" fmla="*/ 332318 h 405343"/>
              <a:gd name="connsiteX41" fmla="*/ 383975 w 404097"/>
              <a:gd name="connsiteY41" fmla="*/ 203535 h 405343"/>
              <a:gd name="connsiteX42" fmla="*/ 367806 w 404097"/>
              <a:gd name="connsiteY42" fmla="*/ 129430 h 405343"/>
              <a:gd name="connsiteX43" fmla="*/ 372477 w 404097"/>
              <a:gd name="connsiteY43" fmla="*/ 116120 h 405343"/>
              <a:gd name="connsiteX44" fmla="*/ 380382 w 404097"/>
              <a:gd name="connsiteY44" fmla="*/ 115805 h 405343"/>
              <a:gd name="connsiteX45" fmla="*/ 202056 w 404097"/>
              <a:gd name="connsiteY45" fmla="*/ 23 h 405343"/>
              <a:gd name="connsiteX46" fmla="*/ 337117 w 404097"/>
              <a:gd name="connsiteY46" fmla="*/ 48346 h 405343"/>
              <a:gd name="connsiteX47" fmla="*/ 346898 w 404097"/>
              <a:gd name="connsiteY47" fmla="*/ 57970 h 405343"/>
              <a:gd name="connsiteX48" fmla="*/ 346898 w 404097"/>
              <a:gd name="connsiteY48" fmla="*/ 28348 h 405343"/>
              <a:gd name="connsiteX49" fmla="*/ 357421 w 404097"/>
              <a:gd name="connsiteY49" fmla="*/ 18352 h 405343"/>
              <a:gd name="connsiteX50" fmla="*/ 367581 w 404097"/>
              <a:gd name="connsiteY50" fmla="*/ 28348 h 405343"/>
              <a:gd name="connsiteX51" fmla="*/ 367581 w 404097"/>
              <a:gd name="connsiteY51" fmla="*/ 92608 h 405343"/>
              <a:gd name="connsiteX52" fmla="*/ 301904 w 404097"/>
              <a:gd name="connsiteY52" fmla="*/ 92608 h 405343"/>
              <a:gd name="connsiteX53" fmla="*/ 291744 w 404097"/>
              <a:gd name="connsiteY53" fmla="*/ 82612 h 405343"/>
              <a:gd name="connsiteX54" fmla="*/ 301904 w 404097"/>
              <a:gd name="connsiteY54" fmla="*/ 72616 h 405343"/>
              <a:gd name="connsiteX55" fmla="*/ 332826 w 404097"/>
              <a:gd name="connsiteY55" fmla="*/ 72616 h 405343"/>
              <a:gd name="connsiteX56" fmla="*/ 323790 w 404097"/>
              <a:gd name="connsiteY56" fmla="*/ 63852 h 405343"/>
              <a:gd name="connsiteX57" fmla="*/ 202416 w 404097"/>
              <a:gd name="connsiteY57" fmla="*/ 20578 h 405343"/>
              <a:gd name="connsiteX58" fmla="*/ 74198 w 404097"/>
              <a:gd name="connsiteY58" fmla="*/ 73589 h 405343"/>
              <a:gd name="connsiteX59" fmla="*/ 20173 w 404097"/>
              <a:gd name="connsiteY59" fmla="*/ 202690 h 405343"/>
              <a:gd name="connsiteX60" fmla="*/ 36741 w 404097"/>
              <a:gd name="connsiteY60" fmla="*/ 276617 h 405343"/>
              <a:gd name="connsiteX61" fmla="*/ 31698 w 404097"/>
              <a:gd name="connsiteY61" fmla="*/ 290320 h 405343"/>
              <a:gd name="connsiteX62" fmla="*/ 27376 w 404097"/>
              <a:gd name="connsiteY62" fmla="*/ 291042 h 405343"/>
              <a:gd name="connsiteX63" fmla="*/ 18012 w 404097"/>
              <a:gd name="connsiteY63" fmla="*/ 285272 h 405343"/>
              <a:gd name="connsiteX64" fmla="*/ 4 w 404097"/>
              <a:gd name="connsiteY64" fmla="*/ 202690 h 405343"/>
              <a:gd name="connsiteX65" fmla="*/ 59791 w 404097"/>
              <a:gd name="connsiteY65" fmla="*/ 59164 h 405343"/>
              <a:gd name="connsiteX66" fmla="*/ 202056 w 404097"/>
              <a:gd name="connsiteY66" fmla="*/ 23 h 40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04097" h="405343">
                <a:moveTo>
                  <a:pt x="174139" y="140590"/>
                </a:moveTo>
                <a:lnTo>
                  <a:pt x="239265" y="140590"/>
                </a:lnTo>
                <a:lnTo>
                  <a:pt x="239265" y="156130"/>
                </a:lnTo>
                <a:lnTo>
                  <a:pt x="187021" y="156130"/>
                </a:lnTo>
                <a:lnTo>
                  <a:pt x="179864" y="191545"/>
                </a:lnTo>
                <a:cubicBezTo>
                  <a:pt x="187737" y="186124"/>
                  <a:pt x="195967" y="183233"/>
                  <a:pt x="204555" y="183233"/>
                </a:cubicBezTo>
                <a:cubicBezTo>
                  <a:pt x="216006" y="183233"/>
                  <a:pt x="225667" y="187209"/>
                  <a:pt x="233540" y="195520"/>
                </a:cubicBezTo>
                <a:cubicBezTo>
                  <a:pt x="241412" y="203471"/>
                  <a:pt x="245348" y="213589"/>
                  <a:pt x="245348" y="226238"/>
                </a:cubicBezTo>
                <a:cubicBezTo>
                  <a:pt x="245348" y="238163"/>
                  <a:pt x="241770" y="248643"/>
                  <a:pt x="234971" y="257317"/>
                </a:cubicBezTo>
                <a:cubicBezTo>
                  <a:pt x="226383" y="268158"/>
                  <a:pt x="214932" y="273579"/>
                  <a:pt x="200619" y="273579"/>
                </a:cubicBezTo>
                <a:cubicBezTo>
                  <a:pt x="188452" y="273579"/>
                  <a:pt x="178791" y="269965"/>
                  <a:pt x="171276" y="263460"/>
                </a:cubicBezTo>
                <a:cubicBezTo>
                  <a:pt x="164120" y="256233"/>
                  <a:pt x="159468" y="247559"/>
                  <a:pt x="158394" y="236357"/>
                </a:cubicBezTo>
                <a:lnTo>
                  <a:pt x="175212" y="234911"/>
                </a:lnTo>
                <a:cubicBezTo>
                  <a:pt x="176644" y="243223"/>
                  <a:pt x="179506" y="249366"/>
                  <a:pt x="184158" y="253703"/>
                </a:cubicBezTo>
                <a:cubicBezTo>
                  <a:pt x="188452" y="257678"/>
                  <a:pt x="194178" y="259846"/>
                  <a:pt x="200619" y="259846"/>
                </a:cubicBezTo>
                <a:cubicBezTo>
                  <a:pt x="208133" y="259846"/>
                  <a:pt x="214932" y="257317"/>
                  <a:pt x="220300" y="251173"/>
                </a:cubicBezTo>
                <a:cubicBezTo>
                  <a:pt x="225667" y="245391"/>
                  <a:pt x="228172" y="237441"/>
                  <a:pt x="228172" y="227683"/>
                </a:cubicBezTo>
                <a:cubicBezTo>
                  <a:pt x="228172" y="218287"/>
                  <a:pt x="225667" y="211060"/>
                  <a:pt x="220658" y="205639"/>
                </a:cubicBezTo>
                <a:cubicBezTo>
                  <a:pt x="215290" y="200218"/>
                  <a:pt x="208491" y="197689"/>
                  <a:pt x="200261" y="197689"/>
                </a:cubicBezTo>
                <a:cubicBezTo>
                  <a:pt x="195251" y="197689"/>
                  <a:pt x="190242" y="198773"/>
                  <a:pt x="186305" y="201302"/>
                </a:cubicBezTo>
                <a:cubicBezTo>
                  <a:pt x="182011" y="203471"/>
                  <a:pt x="178791" y="206723"/>
                  <a:pt x="176644" y="210337"/>
                </a:cubicBezTo>
                <a:lnTo>
                  <a:pt x="161257" y="208530"/>
                </a:lnTo>
                <a:close/>
                <a:moveTo>
                  <a:pt x="380382" y="115805"/>
                </a:moveTo>
                <a:cubicBezTo>
                  <a:pt x="382807" y="116749"/>
                  <a:pt x="384873" y="118638"/>
                  <a:pt x="386131" y="121156"/>
                </a:cubicBezTo>
                <a:cubicBezTo>
                  <a:pt x="397988" y="147057"/>
                  <a:pt x="404097" y="175476"/>
                  <a:pt x="404097" y="203535"/>
                </a:cubicBezTo>
                <a:cubicBezTo>
                  <a:pt x="404097" y="257134"/>
                  <a:pt x="383256" y="308216"/>
                  <a:pt x="344450" y="346707"/>
                </a:cubicBezTo>
                <a:cubicBezTo>
                  <a:pt x="307081" y="384118"/>
                  <a:pt x="256777" y="404983"/>
                  <a:pt x="202520" y="405343"/>
                </a:cubicBezTo>
                <a:cubicBezTo>
                  <a:pt x="201801" y="405343"/>
                  <a:pt x="200723" y="405343"/>
                  <a:pt x="200005" y="405343"/>
                </a:cubicBezTo>
                <a:cubicBezTo>
                  <a:pt x="148622" y="405343"/>
                  <a:pt x="106582" y="390234"/>
                  <a:pt x="68135" y="357139"/>
                </a:cubicBezTo>
                <a:lnTo>
                  <a:pt x="56148" y="345683"/>
                </a:lnTo>
                <a:lnTo>
                  <a:pt x="56148" y="376299"/>
                </a:lnTo>
                <a:cubicBezTo>
                  <a:pt x="56148" y="382011"/>
                  <a:pt x="51507" y="386295"/>
                  <a:pt x="46152" y="386295"/>
                </a:cubicBezTo>
                <a:cubicBezTo>
                  <a:pt x="40440" y="386295"/>
                  <a:pt x="36156" y="382011"/>
                  <a:pt x="36156" y="376299"/>
                </a:cubicBezTo>
                <a:lnTo>
                  <a:pt x="36156" y="312040"/>
                </a:lnTo>
                <a:lnTo>
                  <a:pt x="100416" y="312040"/>
                </a:lnTo>
                <a:cubicBezTo>
                  <a:pt x="106128" y="312040"/>
                  <a:pt x="110412" y="316681"/>
                  <a:pt x="110412" y="322036"/>
                </a:cubicBezTo>
                <a:cubicBezTo>
                  <a:pt x="110412" y="327748"/>
                  <a:pt x="106128" y="332032"/>
                  <a:pt x="100416" y="332032"/>
                </a:cubicBezTo>
                <a:lnTo>
                  <a:pt x="71014" y="332032"/>
                </a:lnTo>
                <a:lnTo>
                  <a:pt x="81071" y="342030"/>
                </a:lnTo>
                <a:cubicBezTo>
                  <a:pt x="116643" y="372247"/>
                  <a:pt x="153653" y="385198"/>
                  <a:pt x="202161" y="385198"/>
                </a:cubicBezTo>
                <a:cubicBezTo>
                  <a:pt x="251387" y="384478"/>
                  <a:pt x="296661" y="365772"/>
                  <a:pt x="330078" y="332318"/>
                </a:cubicBezTo>
                <a:cubicBezTo>
                  <a:pt x="364931" y="297424"/>
                  <a:pt x="383975" y="251738"/>
                  <a:pt x="383975" y="203535"/>
                </a:cubicBezTo>
                <a:cubicBezTo>
                  <a:pt x="383975" y="178353"/>
                  <a:pt x="378226" y="152813"/>
                  <a:pt x="367806" y="129430"/>
                </a:cubicBezTo>
                <a:cubicBezTo>
                  <a:pt x="365291" y="124394"/>
                  <a:pt x="367446" y="118278"/>
                  <a:pt x="372477" y="116120"/>
                </a:cubicBezTo>
                <a:cubicBezTo>
                  <a:pt x="375172" y="114861"/>
                  <a:pt x="377956" y="114861"/>
                  <a:pt x="380382" y="115805"/>
                </a:cubicBezTo>
                <a:close/>
                <a:moveTo>
                  <a:pt x="202056" y="23"/>
                </a:moveTo>
                <a:cubicBezTo>
                  <a:pt x="254999" y="-698"/>
                  <a:pt x="297859" y="15169"/>
                  <a:pt x="337117" y="48346"/>
                </a:cubicBezTo>
                <a:lnTo>
                  <a:pt x="346898" y="57970"/>
                </a:lnTo>
                <a:lnTo>
                  <a:pt x="346898" y="28348"/>
                </a:lnTo>
                <a:cubicBezTo>
                  <a:pt x="346898" y="22636"/>
                  <a:pt x="351616" y="18352"/>
                  <a:pt x="357421" y="18352"/>
                </a:cubicBezTo>
                <a:cubicBezTo>
                  <a:pt x="362864" y="18352"/>
                  <a:pt x="367581" y="22636"/>
                  <a:pt x="367581" y="28348"/>
                </a:cubicBezTo>
                <a:lnTo>
                  <a:pt x="367581" y="92608"/>
                </a:lnTo>
                <a:lnTo>
                  <a:pt x="301904" y="92608"/>
                </a:lnTo>
                <a:cubicBezTo>
                  <a:pt x="296461" y="92608"/>
                  <a:pt x="291744" y="88324"/>
                  <a:pt x="291744" y="82612"/>
                </a:cubicBezTo>
                <a:cubicBezTo>
                  <a:pt x="291744" y="77257"/>
                  <a:pt x="296461" y="72616"/>
                  <a:pt x="301904" y="72616"/>
                </a:cubicBezTo>
                <a:lnTo>
                  <a:pt x="332826" y="72616"/>
                </a:lnTo>
                <a:lnTo>
                  <a:pt x="323790" y="63852"/>
                </a:lnTo>
                <a:cubicBezTo>
                  <a:pt x="288134" y="33560"/>
                  <a:pt x="251038" y="19857"/>
                  <a:pt x="202416" y="20578"/>
                </a:cubicBezTo>
                <a:cubicBezTo>
                  <a:pt x="153433" y="20939"/>
                  <a:pt x="107693" y="40052"/>
                  <a:pt x="74198" y="73589"/>
                </a:cubicBezTo>
                <a:cubicBezTo>
                  <a:pt x="39262" y="108208"/>
                  <a:pt x="20173" y="154368"/>
                  <a:pt x="20173" y="202690"/>
                </a:cubicBezTo>
                <a:cubicBezTo>
                  <a:pt x="20173" y="227573"/>
                  <a:pt x="25936" y="253177"/>
                  <a:pt x="36741" y="276617"/>
                </a:cubicBezTo>
                <a:cubicBezTo>
                  <a:pt x="38902" y="281666"/>
                  <a:pt x="36741" y="287796"/>
                  <a:pt x="31698" y="290320"/>
                </a:cubicBezTo>
                <a:cubicBezTo>
                  <a:pt x="30258" y="291042"/>
                  <a:pt x="28817" y="291042"/>
                  <a:pt x="27376" y="291042"/>
                </a:cubicBezTo>
                <a:cubicBezTo>
                  <a:pt x="23415" y="291042"/>
                  <a:pt x="19813" y="288878"/>
                  <a:pt x="18012" y="285272"/>
                </a:cubicBezTo>
                <a:cubicBezTo>
                  <a:pt x="6127" y="259307"/>
                  <a:pt x="4" y="230819"/>
                  <a:pt x="4" y="202690"/>
                </a:cubicBezTo>
                <a:cubicBezTo>
                  <a:pt x="-356" y="148958"/>
                  <a:pt x="20893" y="97750"/>
                  <a:pt x="59791" y="59164"/>
                </a:cubicBezTo>
                <a:cubicBezTo>
                  <a:pt x="97248" y="21660"/>
                  <a:pt x="147671" y="744"/>
                  <a:pt x="202056" y="2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73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1:  Getting Started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418729" y="640426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Recap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7FBFF5-6F9E-45E5-97BC-8C3EA04430A8}"/>
              </a:ext>
            </a:extLst>
          </p:cNvPr>
          <p:cNvSpPr txBox="1">
            <a:spLocks/>
          </p:cNvSpPr>
          <p:nvPr/>
        </p:nvSpPr>
        <p:spPr>
          <a:xfrm>
            <a:off x="454025" y="1554163"/>
            <a:ext cx="11283950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You should now be able to: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Log in to Axiom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Open the Budget Task Pane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Identify which cells can be changed – based upon color coding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Open, close, and save a budget plan file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Freeform 218">
            <a:extLst>
              <a:ext uri="{FF2B5EF4-FFF2-40B4-BE49-F238E27FC236}">
                <a16:creationId xmlns:a16="http://schemas.microsoft.com/office/drawing/2014/main" id="{AD18E7E0-7751-40C2-B622-7BE1FB445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792" y="854701"/>
            <a:ext cx="442239" cy="443886"/>
          </a:xfrm>
          <a:custGeom>
            <a:avLst/>
            <a:gdLst>
              <a:gd name="connsiteX0" fmla="*/ 343695 w 442239"/>
              <a:gd name="connsiteY0" fmla="*/ 335297 h 443886"/>
              <a:gd name="connsiteX1" fmla="*/ 413181 w 442239"/>
              <a:gd name="connsiteY1" fmla="*/ 335297 h 443886"/>
              <a:gd name="connsiteX2" fmla="*/ 413181 w 442239"/>
              <a:gd name="connsiteY2" fmla="*/ 403202 h 443886"/>
              <a:gd name="connsiteX3" fmla="*/ 397902 w 442239"/>
              <a:gd name="connsiteY3" fmla="*/ 403202 h 443886"/>
              <a:gd name="connsiteX4" fmla="*/ 397902 w 442239"/>
              <a:gd name="connsiteY4" fmla="*/ 361232 h 443886"/>
              <a:gd name="connsiteX5" fmla="*/ 379397 w 442239"/>
              <a:gd name="connsiteY5" fmla="*/ 379406 h 443886"/>
              <a:gd name="connsiteX6" fmla="*/ 223810 w 442239"/>
              <a:gd name="connsiteY6" fmla="*/ 443886 h 443886"/>
              <a:gd name="connsiteX7" fmla="*/ 126208 w 442239"/>
              <a:gd name="connsiteY7" fmla="*/ 421427 h 443886"/>
              <a:gd name="connsiteX8" fmla="*/ 132691 w 442239"/>
              <a:gd name="connsiteY8" fmla="*/ 407662 h 443886"/>
              <a:gd name="connsiteX9" fmla="*/ 368592 w 442239"/>
              <a:gd name="connsiteY9" fmla="*/ 368901 h 443886"/>
              <a:gd name="connsiteX10" fmla="*/ 386938 w 442239"/>
              <a:gd name="connsiteY10" fmla="*/ 350665 h 443886"/>
              <a:gd name="connsiteX11" fmla="*/ 343695 w 442239"/>
              <a:gd name="connsiteY11" fmla="*/ 350665 h 443886"/>
              <a:gd name="connsiteX12" fmla="*/ 293672 w 442239"/>
              <a:gd name="connsiteY12" fmla="*/ 269840 h 443886"/>
              <a:gd name="connsiteX13" fmla="*/ 292856 w 442239"/>
              <a:gd name="connsiteY13" fmla="*/ 277233 h 443886"/>
              <a:gd name="connsiteX14" fmla="*/ 276273 w 442239"/>
              <a:gd name="connsiteY14" fmla="*/ 321478 h 443886"/>
              <a:gd name="connsiteX15" fmla="*/ 262285 w 442239"/>
              <a:gd name="connsiteY15" fmla="*/ 338141 h 443886"/>
              <a:gd name="connsiteX16" fmla="*/ 269637 w 442239"/>
              <a:gd name="connsiteY16" fmla="*/ 336653 h 443886"/>
              <a:gd name="connsiteX17" fmla="*/ 324193 w 442239"/>
              <a:gd name="connsiteY17" fmla="*/ 291590 h 443886"/>
              <a:gd name="connsiteX18" fmla="*/ 334620 w 442239"/>
              <a:gd name="connsiteY18" fmla="*/ 269840 h 443886"/>
              <a:gd name="connsiteX19" fmla="*/ 229026 w 442239"/>
              <a:gd name="connsiteY19" fmla="*/ 269840 h 443886"/>
              <a:gd name="connsiteX20" fmla="*/ 229026 w 442239"/>
              <a:gd name="connsiteY20" fmla="*/ 343337 h 443886"/>
              <a:gd name="connsiteX21" fmla="*/ 244788 w 442239"/>
              <a:gd name="connsiteY21" fmla="*/ 336870 h 443886"/>
              <a:gd name="connsiteX22" fmla="*/ 272762 w 442239"/>
              <a:gd name="connsiteY22" fmla="*/ 291412 h 443886"/>
              <a:gd name="connsiteX23" fmla="*/ 276215 w 442239"/>
              <a:gd name="connsiteY23" fmla="*/ 269840 h 443886"/>
              <a:gd name="connsiteX24" fmla="*/ 162096 w 442239"/>
              <a:gd name="connsiteY24" fmla="*/ 269840 h 443886"/>
              <a:gd name="connsiteX25" fmla="*/ 162223 w 442239"/>
              <a:gd name="connsiteY25" fmla="*/ 271066 h 443886"/>
              <a:gd name="connsiteX26" fmla="*/ 176968 w 442239"/>
              <a:gd name="connsiteY26" fmla="*/ 312006 h 443886"/>
              <a:gd name="connsiteX27" fmla="*/ 197243 w 442239"/>
              <a:gd name="connsiteY27" fmla="*/ 337774 h 443886"/>
              <a:gd name="connsiteX28" fmla="*/ 213520 w 442239"/>
              <a:gd name="connsiteY28" fmla="*/ 344125 h 443886"/>
              <a:gd name="connsiteX29" fmla="*/ 213520 w 442239"/>
              <a:gd name="connsiteY29" fmla="*/ 269840 h 443886"/>
              <a:gd name="connsiteX30" fmla="*/ 106509 w 442239"/>
              <a:gd name="connsiteY30" fmla="*/ 269840 h 443886"/>
              <a:gd name="connsiteX31" fmla="*/ 133539 w 442239"/>
              <a:gd name="connsiteY31" fmla="*/ 310077 h 443886"/>
              <a:gd name="connsiteX32" fmla="*/ 173768 w 442239"/>
              <a:gd name="connsiteY32" fmla="*/ 337036 h 443886"/>
              <a:gd name="connsiteX33" fmla="*/ 178952 w 442239"/>
              <a:gd name="connsiteY33" fmla="*/ 338062 h 443886"/>
              <a:gd name="connsiteX34" fmla="*/ 163661 w 442239"/>
              <a:gd name="connsiteY34" fmla="*/ 319189 h 443886"/>
              <a:gd name="connsiteX35" fmla="*/ 147612 w 442239"/>
              <a:gd name="connsiteY35" fmla="*/ 274792 h 443886"/>
              <a:gd name="connsiteX36" fmla="*/ 147088 w 442239"/>
              <a:gd name="connsiteY36" fmla="*/ 269840 h 443886"/>
              <a:gd name="connsiteX37" fmla="*/ 294334 w 442239"/>
              <a:gd name="connsiteY37" fmla="*/ 179353 h 443886"/>
              <a:gd name="connsiteX38" fmla="*/ 298885 w 442239"/>
              <a:gd name="connsiteY38" fmla="*/ 222584 h 443886"/>
              <a:gd name="connsiteX39" fmla="*/ 295382 w 442239"/>
              <a:gd name="connsiteY39" fmla="*/ 254334 h 443886"/>
              <a:gd name="connsiteX40" fmla="*/ 340491 w 442239"/>
              <a:gd name="connsiteY40" fmla="*/ 254334 h 443886"/>
              <a:gd name="connsiteX41" fmla="*/ 345336 w 442239"/>
              <a:gd name="connsiteY41" fmla="*/ 222224 h 443886"/>
              <a:gd name="connsiteX42" fmla="*/ 336992 w 442239"/>
              <a:gd name="connsiteY42" fmla="*/ 179353 h 443886"/>
              <a:gd name="connsiteX43" fmla="*/ 229026 w 442239"/>
              <a:gd name="connsiteY43" fmla="*/ 179353 h 443886"/>
              <a:gd name="connsiteX44" fmla="*/ 229026 w 442239"/>
              <a:gd name="connsiteY44" fmla="*/ 254334 h 443886"/>
              <a:gd name="connsiteX45" fmla="*/ 278698 w 442239"/>
              <a:gd name="connsiteY45" fmla="*/ 254334 h 443886"/>
              <a:gd name="connsiteX46" fmla="*/ 283781 w 442239"/>
              <a:gd name="connsiteY46" fmla="*/ 222584 h 443886"/>
              <a:gd name="connsiteX47" fmla="*/ 279200 w 442239"/>
              <a:gd name="connsiteY47" fmla="*/ 179353 h 443886"/>
              <a:gd name="connsiteX48" fmla="*/ 164093 w 442239"/>
              <a:gd name="connsiteY48" fmla="*/ 179353 h 443886"/>
              <a:gd name="connsiteX49" fmla="*/ 157188 w 442239"/>
              <a:gd name="connsiteY49" fmla="*/ 222584 h 443886"/>
              <a:gd name="connsiteX50" fmla="*/ 160485 w 442239"/>
              <a:gd name="connsiteY50" fmla="*/ 254334 h 443886"/>
              <a:gd name="connsiteX51" fmla="*/ 213520 w 442239"/>
              <a:gd name="connsiteY51" fmla="*/ 254334 h 443886"/>
              <a:gd name="connsiteX52" fmla="*/ 213520 w 442239"/>
              <a:gd name="connsiteY52" fmla="*/ 179353 h 443886"/>
              <a:gd name="connsiteX53" fmla="*/ 105705 w 442239"/>
              <a:gd name="connsiteY53" fmla="*/ 179353 h 443886"/>
              <a:gd name="connsiteX54" fmla="*/ 102814 w 442239"/>
              <a:gd name="connsiteY54" fmla="*/ 185358 h 443886"/>
              <a:gd name="connsiteX55" fmla="*/ 97220 w 442239"/>
              <a:gd name="connsiteY55" fmla="*/ 222224 h 443886"/>
              <a:gd name="connsiteX56" fmla="*/ 103470 w 442239"/>
              <a:gd name="connsiteY56" fmla="*/ 254334 h 443886"/>
              <a:gd name="connsiteX57" fmla="*/ 145446 w 442239"/>
              <a:gd name="connsiteY57" fmla="*/ 254334 h 443886"/>
              <a:gd name="connsiteX58" fmla="*/ 142083 w 442239"/>
              <a:gd name="connsiteY58" fmla="*/ 222584 h 443886"/>
              <a:gd name="connsiteX59" fmla="*/ 146875 w 442239"/>
              <a:gd name="connsiteY59" fmla="*/ 179353 h 443886"/>
              <a:gd name="connsiteX60" fmla="*/ 27142 w 442239"/>
              <a:gd name="connsiteY60" fmla="*/ 116222 h 443886"/>
              <a:gd name="connsiteX61" fmla="*/ 40515 w 442239"/>
              <a:gd name="connsiteY61" fmla="*/ 123429 h 443886"/>
              <a:gd name="connsiteX62" fmla="*/ 74488 w 442239"/>
              <a:gd name="connsiteY62" fmla="*/ 368108 h 443886"/>
              <a:gd name="connsiteX63" fmla="*/ 91790 w 442239"/>
              <a:gd name="connsiteY63" fmla="*/ 385359 h 443886"/>
              <a:gd name="connsiteX64" fmla="*/ 91790 w 442239"/>
              <a:gd name="connsiteY64" fmla="*/ 343234 h 443886"/>
              <a:gd name="connsiteX65" fmla="*/ 106801 w 442239"/>
              <a:gd name="connsiteY65" fmla="*/ 343234 h 443886"/>
              <a:gd name="connsiteX66" fmla="*/ 106801 w 442239"/>
              <a:gd name="connsiteY66" fmla="*/ 411138 h 443886"/>
              <a:gd name="connsiteX67" fmla="*/ 38895 w 442239"/>
              <a:gd name="connsiteY67" fmla="*/ 411138 h 443886"/>
              <a:gd name="connsiteX68" fmla="*/ 38895 w 442239"/>
              <a:gd name="connsiteY68" fmla="*/ 396048 h 443886"/>
              <a:gd name="connsiteX69" fmla="*/ 80825 w 442239"/>
              <a:gd name="connsiteY69" fmla="*/ 396048 h 443886"/>
              <a:gd name="connsiteX70" fmla="*/ 63646 w 442239"/>
              <a:gd name="connsiteY70" fmla="*/ 378919 h 443886"/>
              <a:gd name="connsiteX71" fmla="*/ 27142 w 442239"/>
              <a:gd name="connsiteY71" fmla="*/ 116222 h 443886"/>
              <a:gd name="connsiteX72" fmla="*/ 178893 w 442239"/>
              <a:gd name="connsiteY72" fmla="*/ 106613 h 443886"/>
              <a:gd name="connsiteX73" fmla="*/ 173071 w 442239"/>
              <a:gd name="connsiteY73" fmla="*/ 107795 h 443886"/>
              <a:gd name="connsiteX74" fmla="*/ 118459 w 442239"/>
              <a:gd name="connsiteY74" fmla="*/ 152858 h 443886"/>
              <a:gd name="connsiteX75" fmla="*/ 113169 w 442239"/>
              <a:gd name="connsiteY75" fmla="*/ 163847 h 443886"/>
              <a:gd name="connsiteX76" fmla="*/ 149621 w 442239"/>
              <a:gd name="connsiteY76" fmla="*/ 163847 h 443886"/>
              <a:gd name="connsiteX77" fmla="*/ 164830 w 442239"/>
              <a:gd name="connsiteY77" fmla="*/ 123376 h 443886"/>
              <a:gd name="connsiteX78" fmla="*/ 261283 w 442239"/>
              <a:gd name="connsiteY78" fmla="*/ 105927 h 443886"/>
              <a:gd name="connsiteX79" fmla="*/ 277307 w 442239"/>
              <a:gd name="connsiteY79" fmla="*/ 125620 h 443886"/>
              <a:gd name="connsiteX80" fmla="*/ 291112 w 442239"/>
              <a:gd name="connsiteY80" fmla="*/ 163847 h 443886"/>
              <a:gd name="connsiteX81" fmla="*/ 328818 w 442239"/>
              <a:gd name="connsiteY81" fmla="*/ 163847 h 443886"/>
              <a:gd name="connsiteX82" fmla="*/ 309018 w 442239"/>
              <a:gd name="connsiteY82" fmla="*/ 134371 h 443886"/>
              <a:gd name="connsiteX83" fmla="*/ 268789 w 442239"/>
              <a:gd name="connsiteY83" fmla="*/ 107413 h 443886"/>
              <a:gd name="connsiteX84" fmla="*/ 229026 w 442239"/>
              <a:gd name="connsiteY84" fmla="*/ 101574 h 443886"/>
              <a:gd name="connsiteX85" fmla="*/ 229026 w 442239"/>
              <a:gd name="connsiteY85" fmla="*/ 163847 h 443886"/>
              <a:gd name="connsiteX86" fmla="*/ 275067 w 442239"/>
              <a:gd name="connsiteY86" fmla="*/ 163847 h 443886"/>
              <a:gd name="connsiteX87" fmla="*/ 264000 w 442239"/>
              <a:gd name="connsiteY87" fmla="*/ 132803 h 443886"/>
              <a:gd name="connsiteX88" fmla="*/ 243861 w 442239"/>
              <a:gd name="connsiteY88" fmla="*/ 107215 h 443886"/>
              <a:gd name="connsiteX89" fmla="*/ 213520 w 442239"/>
              <a:gd name="connsiteY89" fmla="*/ 101169 h 443886"/>
              <a:gd name="connsiteX90" fmla="*/ 196181 w 442239"/>
              <a:gd name="connsiteY90" fmla="*/ 108247 h 443886"/>
              <a:gd name="connsiteX91" fmla="*/ 168207 w 442239"/>
              <a:gd name="connsiteY91" fmla="*/ 153598 h 443886"/>
              <a:gd name="connsiteX92" fmla="*/ 166570 w 442239"/>
              <a:gd name="connsiteY92" fmla="*/ 163847 h 443886"/>
              <a:gd name="connsiteX93" fmla="*/ 213520 w 442239"/>
              <a:gd name="connsiteY93" fmla="*/ 163847 h 443886"/>
              <a:gd name="connsiteX94" fmla="*/ 220484 w 442239"/>
              <a:gd name="connsiteY94" fmla="*/ 82884 h 443886"/>
              <a:gd name="connsiteX95" fmla="*/ 220771 w 442239"/>
              <a:gd name="connsiteY95" fmla="*/ 82987 h 443886"/>
              <a:gd name="connsiteX96" fmla="*/ 221278 w 442239"/>
              <a:gd name="connsiteY96" fmla="*/ 82884 h 443886"/>
              <a:gd name="connsiteX97" fmla="*/ 319805 w 442239"/>
              <a:gd name="connsiteY97" fmla="*/ 123570 h 443886"/>
              <a:gd name="connsiteX98" fmla="*/ 360798 w 442239"/>
              <a:gd name="connsiteY98" fmla="*/ 222584 h 443886"/>
              <a:gd name="connsiteX99" fmla="*/ 221278 w 442239"/>
              <a:gd name="connsiteY99" fmla="*/ 361924 h 443886"/>
              <a:gd name="connsiteX100" fmla="*/ 220771 w 442239"/>
              <a:gd name="connsiteY100" fmla="*/ 361825 h 443886"/>
              <a:gd name="connsiteX101" fmla="*/ 220484 w 442239"/>
              <a:gd name="connsiteY101" fmla="*/ 361925 h 443886"/>
              <a:gd name="connsiteX102" fmla="*/ 219487 w 442239"/>
              <a:gd name="connsiteY102" fmla="*/ 361573 h 443886"/>
              <a:gd name="connsiteX103" fmla="*/ 167834 w 442239"/>
              <a:gd name="connsiteY103" fmla="*/ 351438 h 443886"/>
              <a:gd name="connsiteX104" fmla="*/ 122751 w 442239"/>
              <a:gd name="connsiteY104" fmla="*/ 321238 h 443886"/>
              <a:gd name="connsiteX105" fmla="*/ 81758 w 442239"/>
              <a:gd name="connsiteY105" fmla="*/ 222584 h 443886"/>
              <a:gd name="connsiteX106" fmla="*/ 167014 w 442239"/>
              <a:gd name="connsiteY106" fmla="*/ 93877 h 443886"/>
              <a:gd name="connsiteX107" fmla="*/ 219405 w 442239"/>
              <a:gd name="connsiteY107" fmla="*/ 83264 h 443886"/>
              <a:gd name="connsiteX108" fmla="*/ 335758 w 442239"/>
              <a:gd name="connsiteY108" fmla="*/ 32084 h 443886"/>
              <a:gd name="connsiteX109" fmla="*/ 405244 w 442239"/>
              <a:gd name="connsiteY109" fmla="*/ 32084 h 443886"/>
              <a:gd name="connsiteX110" fmla="*/ 405244 w 442239"/>
              <a:gd name="connsiteY110" fmla="*/ 47095 h 443886"/>
              <a:gd name="connsiteX111" fmla="*/ 361489 w 442239"/>
              <a:gd name="connsiteY111" fmla="*/ 47095 h 443886"/>
              <a:gd name="connsiteX112" fmla="*/ 378620 w 442239"/>
              <a:gd name="connsiteY112" fmla="*/ 64285 h 443886"/>
              <a:gd name="connsiteX113" fmla="*/ 420254 w 442239"/>
              <a:gd name="connsiteY113" fmla="*/ 317474 h 443886"/>
              <a:gd name="connsiteX114" fmla="*/ 406615 w 442239"/>
              <a:gd name="connsiteY114" fmla="*/ 310631 h 443886"/>
              <a:gd name="connsiteX115" fmla="*/ 367853 w 442239"/>
              <a:gd name="connsiteY115" fmla="*/ 75090 h 443886"/>
              <a:gd name="connsiteX116" fmla="*/ 351402 w 442239"/>
              <a:gd name="connsiteY116" fmla="*/ 58582 h 443886"/>
              <a:gd name="connsiteX117" fmla="*/ 351402 w 442239"/>
              <a:gd name="connsiteY117" fmla="*/ 99990 h 443886"/>
              <a:gd name="connsiteX118" fmla="*/ 335758 w 442239"/>
              <a:gd name="connsiteY118" fmla="*/ 99990 h 443886"/>
              <a:gd name="connsiteX119" fmla="*/ 199494 w 442239"/>
              <a:gd name="connsiteY119" fmla="*/ 869 h 443886"/>
              <a:gd name="connsiteX120" fmla="*/ 250208 w 442239"/>
              <a:gd name="connsiteY120" fmla="*/ 2161 h 443886"/>
              <a:gd name="connsiteX121" fmla="*/ 316349 w 442239"/>
              <a:gd name="connsiteY121" fmla="*/ 22157 h 443886"/>
              <a:gd name="connsiteX122" fmla="*/ 309882 w 442239"/>
              <a:gd name="connsiteY122" fmla="*/ 35902 h 443886"/>
              <a:gd name="connsiteX123" fmla="*/ 74556 w 442239"/>
              <a:gd name="connsiteY123" fmla="*/ 74967 h 443886"/>
              <a:gd name="connsiteX124" fmla="*/ 67764 w 442239"/>
              <a:gd name="connsiteY124" fmla="*/ 81804 h 443886"/>
              <a:gd name="connsiteX125" fmla="*/ 108388 w 442239"/>
              <a:gd name="connsiteY125" fmla="*/ 81804 h 443886"/>
              <a:gd name="connsiteX126" fmla="*/ 108388 w 442239"/>
              <a:gd name="connsiteY126" fmla="*/ 96815 h 443886"/>
              <a:gd name="connsiteX127" fmla="*/ 40483 w 442239"/>
              <a:gd name="connsiteY127" fmla="*/ 96815 h 443886"/>
              <a:gd name="connsiteX128" fmla="*/ 40483 w 442239"/>
              <a:gd name="connsiteY128" fmla="*/ 28909 h 443886"/>
              <a:gd name="connsiteX129" fmla="*/ 55494 w 442239"/>
              <a:gd name="connsiteY129" fmla="*/ 28909 h 443886"/>
              <a:gd name="connsiteX130" fmla="*/ 55494 w 442239"/>
              <a:gd name="connsiteY130" fmla="*/ 72455 h 443886"/>
              <a:gd name="connsiteX131" fmla="*/ 63778 w 442239"/>
              <a:gd name="connsiteY131" fmla="*/ 64115 h 443886"/>
              <a:gd name="connsiteX132" fmla="*/ 199494 w 442239"/>
              <a:gd name="connsiteY132" fmla="*/ 869 h 44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442239" h="443886">
                <a:moveTo>
                  <a:pt x="343695" y="335297"/>
                </a:moveTo>
                <a:lnTo>
                  <a:pt x="413181" y="335297"/>
                </a:lnTo>
                <a:lnTo>
                  <a:pt x="413181" y="403202"/>
                </a:lnTo>
                <a:lnTo>
                  <a:pt x="397902" y="403202"/>
                </a:lnTo>
                <a:lnTo>
                  <a:pt x="397902" y="361232"/>
                </a:lnTo>
                <a:lnTo>
                  <a:pt x="379397" y="379406"/>
                </a:lnTo>
                <a:cubicBezTo>
                  <a:pt x="337619" y="421427"/>
                  <a:pt x="281075" y="443886"/>
                  <a:pt x="223810" y="443886"/>
                </a:cubicBezTo>
                <a:cubicBezTo>
                  <a:pt x="190676" y="443886"/>
                  <a:pt x="157542" y="436641"/>
                  <a:pt x="126208" y="421427"/>
                </a:cubicBezTo>
                <a:lnTo>
                  <a:pt x="132691" y="407662"/>
                </a:lnTo>
                <a:cubicBezTo>
                  <a:pt x="212645" y="446060"/>
                  <a:pt x="307366" y="430483"/>
                  <a:pt x="368592" y="368901"/>
                </a:cubicBezTo>
                <a:lnTo>
                  <a:pt x="386938" y="350665"/>
                </a:lnTo>
                <a:lnTo>
                  <a:pt x="343695" y="350665"/>
                </a:lnTo>
                <a:close/>
                <a:moveTo>
                  <a:pt x="293672" y="269840"/>
                </a:moveTo>
                <a:lnTo>
                  <a:pt x="292856" y="277233"/>
                </a:lnTo>
                <a:cubicBezTo>
                  <a:pt x="288962" y="293949"/>
                  <a:pt x="283309" y="308931"/>
                  <a:pt x="276273" y="321478"/>
                </a:cubicBezTo>
                <a:lnTo>
                  <a:pt x="262285" y="338141"/>
                </a:lnTo>
                <a:lnTo>
                  <a:pt x="269637" y="336653"/>
                </a:lnTo>
                <a:cubicBezTo>
                  <a:pt x="291912" y="327202"/>
                  <a:pt x="310837" y="311421"/>
                  <a:pt x="324193" y="291590"/>
                </a:cubicBezTo>
                <a:lnTo>
                  <a:pt x="334620" y="269840"/>
                </a:lnTo>
                <a:close/>
                <a:moveTo>
                  <a:pt x="229026" y="269840"/>
                </a:moveTo>
                <a:lnTo>
                  <a:pt x="229026" y="343337"/>
                </a:lnTo>
                <a:lnTo>
                  <a:pt x="244788" y="336870"/>
                </a:lnTo>
                <a:cubicBezTo>
                  <a:pt x="256091" y="327266"/>
                  <a:pt x="265839" y="311287"/>
                  <a:pt x="272762" y="291412"/>
                </a:cubicBezTo>
                <a:lnTo>
                  <a:pt x="276215" y="269840"/>
                </a:lnTo>
                <a:close/>
                <a:moveTo>
                  <a:pt x="162096" y="269840"/>
                </a:moveTo>
                <a:lnTo>
                  <a:pt x="162223" y="271066"/>
                </a:lnTo>
                <a:cubicBezTo>
                  <a:pt x="165550" y="286239"/>
                  <a:pt x="170495" y="300155"/>
                  <a:pt x="176968" y="312006"/>
                </a:cubicBezTo>
                <a:cubicBezTo>
                  <a:pt x="183082" y="323139"/>
                  <a:pt x="189915" y="331848"/>
                  <a:pt x="197243" y="337774"/>
                </a:cubicBezTo>
                <a:lnTo>
                  <a:pt x="213520" y="344125"/>
                </a:lnTo>
                <a:lnTo>
                  <a:pt x="213520" y="269840"/>
                </a:lnTo>
                <a:close/>
                <a:moveTo>
                  <a:pt x="106509" y="269840"/>
                </a:moveTo>
                <a:lnTo>
                  <a:pt x="133539" y="310077"/>
                </a:lnTo>
                <a:cubicBezTo>
                  <a:pt x="145225" y="321778"/>
                  <a:pt x="158890" y="330870"/>
                  <a:pt x="173768" y="337036"/>
                </a:cubicBezTo>
                <a:lnTo>
                  <a:pt x="178952" y="338062"/>
                </a:lnTo>
                <a:lnTo>
                  <a:pt x="163661" y="319189"/>
                </a:lnTo>
                <a:cubicBezTo>
                  <a:pt x="156648" y="306261"/>
                  <a:pt x="151254" y="291177"/>
                  <a:pt x="147612" y="274792"/>
                </a:cubicBezTo>
                <a:lnTo>
                  <a:pt x="147088" y="269840"/>
                </a:lnTo>
                <a:close/>
                <a:moveTo>
                  <a:pt x="294334" y="179353"/>
                </a:moveTo>
                <a:lnTo>
                  <a:pt x="298885" y="222584"/>
                </a:lnTo>
                <a:lnTo>
                  <a:pt x="295382" y="254334"/>
                </a:lnTo>
                <a:lnTo>
                  <a:pt x="340491" y="254334"/>
                </a:lnTo>
                <a:lnTo>
                  <a:pt x="345336" y="222224"/>
                </a:lnTo>
                <a:lnTo>
                  <a:pt x="336992" y="179353"/>
                </a:lnTo>
                <a:close/>
                <a:moveTo>
                  <a:pt x="229026" y="179353"/>
                </a:moveTo>
                <a:lnTo>
                  <a:pt x="229026" y="254334"/>
                </a:lnTo>
                <a:lnTo>
                  <a:pt x="278698" y="254334"/>
                </a:lnTo>
                <a:lnTo>
                  <a:pt x="283781" y="222584"/>
                </a:lnTo>
                <a:lnTo>
                  <a:pt x="279200" y="179353"/>
                </a:lnTo>
                <a:close/>
                <a:moveTo>
                  <a:pt x="164093" y="179353"/>
                </a:moveTo>
                <a:lnTo>
                  <a:pt x="157188" y="222584"/>
                </a:lnTo>
                <a:lnTo>
                  <a:pt x="160485" y="254334"/>
                </a:lnTo>
                <a:lnTo>
                  <a:pt x="213520" y="254334"/>
                </a:lnTo>
                <a:lnTo>
                  <a:pt x="213520" y="179353"/>
                </a:lnTo>
                <a:close/>
                <a:moveTo>
                  <a:pt x="105705" y="179353"/>
                </a:moveTo>
                <a:lnTo>
                  <a:pt x="102814" y="185358"/>
                </a:lnTo>
                <a:cubicBezTo>
                  <a:pt x="99180" y="197014"/>
                  <a:pt x="97220" y="209397"/>
                  <a:pt x="97220" y="222224"/>
                </a:cubicBezTo>
                <a:lnTo>
                  <a:pt x="103470" y="254334"/>
                </a:lnTo>
                <a:lnTo>
                  <a:pt x="145446" y="254334"/>
                </a:lnTo>
                <a:lnTo>
                  <a:pt x="142083" y="222584"/>
                </a:lnTo>
                <a:lnTo>
                  <a:pt x="146875" y="179353"/>
                </a:lnTo>
                <a:close/>
                <a:moveTo>
                  <a:pt x="27142" y="116222"/>
                </a:moveTo>
                <a:lnTo>
                  <a:pt x="40515" y="123429"/>
                </a:lnTo>
                <a:cubicBezTo>
                  <a:pt x="-3217" y="204148"/>
                  <a:pt x="10517" y="304686"/>
                  <a:pt x="74488" y="368108"/>
                </a:cubicBezTo>
                <a:lnTo>
                  <a:pt x="91790" y="385359"/>
                </a:lnTo>
                <a:lnTo>
                  <a:pt x="91790" y="343234"/>
                </a:lnTo>
                <a:lnTo>
                  <a:pt x="106801" y="343234"/>
                </a:lnTo>
                <a:lnTo>
                  <a:pt x="106801" y="411138"/>
                </a:lnTo>
                <a:lnTo>
                  <a:pt x="38895" y="411138"/>
                </a:lnTo>
                <a:lnTo>
                  <a:pt x="38895" y="396048"/>
                </a:lnTo>
                <a:lnTo>
                  <a:pt x="80825" y="396048"/>
                </a:lnTo>
                <a:lnTo>
                  <a:pt x="63646" y="378919"/>
                </a:lnTo>
                <a:cubicBezTo>
                  <a:pt x="-4663" y="310812"/>
                  <a:pt x="-19842" y="202707"/>
                  <a:pt x="27142" y="116222"/>
                </a:cubicBezTo>
                <a:close/>
                <a:moveTo>
                  <a:pt x="178893" y="106613"/>
                </a:moveTo>
                <a:lnTo>
                  <a:pt x="173071" y="107795"/>
                </a:lnTo>
                <a:cubicBezTo>
                  <a:pt x="150822" y="117247"/>
                  <a:pt x="131859" y="133027"/>
                  <a:pt x="118459" y="152858"/>
                </a:cubicBezTo>
                <a:lnTo>
                  <a:pt x="113169" y="163847"/>
                </a:lnTo>
                <a:lnTo>
                  <a:pt x="149621" y="163847"/>
                </a:lnTo>
                <a:lnTo>
                  <a:pt x="164830" y="123376"/>
                </a:lnTo>
                <a:close/>
                <a:moveTo>
                  <a:pt x="261283" y="105927"/>
                </a:moveTo>
                <a:lnTo>
                  <a:pt x="277307" y="125620"/>
                </a:lnTo>
                <a:lnTo>
                  <a:pt x="291112" y="163847"/>
                </a:lnTo>
                <a:lnTo>
                  <a:pt x="328818" y="163847"/>
                </a:lnTo>
                <a:lnTo>
                  <a:pt x="309018" y="134371"/>
                </a:lnTo>
                <a:cubicBezTo>
                  <a:pt x="297331" y="122670"/>
                  <a:pt x="283667" y="113579"/>
                  <a:pt x="268789" y="107413"/>
                </a:cubicBezTo>
                <a:close/>
                <a:moveTo>
                  <a:pt x="229026" y="101574"/>
                </a:moveTo>
                <a:lnTo>
                  <a:pt x="229026" y="163847"/>
                </a:lnTo>
                <a:lnTo>
                  <a:pt x="275067" y="163847"/>
                </a:lnTo>
                <a:lnTo>
                  <a:pt x="264000" y="132803"/>
                </a:lnTo>
                <a:cubicBezTo>
                  <a:pt x="258066" y="121670"/>
                  <a:pt x="251233" y="113051"/>
                  <a:pt x="243861" y="107215"/>
                </a:cubicBezTo>
                <a:close/>
                <a:moveTo>
                  <a:pt x="213520" y="101169"/>
                </a:moveTo>
                <a:lnTo>
                  <a:pt x="196181" y="108247"/>
                </a:lnTo>
                <a:cubicBezTo>
                  <a:pt x="184877" y="117809"/>
                  <a:pt x="175129" y="133734"/>
                  <a:pt x="168207" y="153598"/>
                </a:cubicBezTo>
                <a:lnTo>
                  <a:pt x="166570" y="163847"/>
                </a:lnTo>
                <a:lnTo>
                  <a:pt x="213520" y="163847"/>
                </a:lnTo>
                <a:close/>
                <a:moveTo>
                  <a:pt x="220484" y="82884"/>
                </a:moveTo>
                <a:lnTo>
                  <a:pt x="220771" y="82987"/>
                </a:lnTo>
                <a:lnTo>
                  <a:pt x="221278" y="82884"/>
                </a:lnTo>
                <a:cubicBezTo>
                  <a:pt x="258675" y="82884"/>
                  <a:pt x="293555" y="97286"/>
                  <a:pt x="319805" y="123570"/>
                </a:cubicBezTo>
                <a:cubicBezTo>
                  <a:pt x="346415" y="150214"/>
                  <a:pt x="360798" y="185139"/>
                  <a:pt x="360798" y="222584"/>
                </a:cubicBezTo>
                <a:cubicBezTo>
                  <a:pt x="360798" y="299275"/>
                  <a:pt x="298230" y="361924"/>
                  <a:pt x="221278" y="361924"/>
                </a:cubicBezTo>
                <a:lnTo>
                  <a:pt x="220771" y="361825"/>
                </a:lnTo>
                <a:lnTo>
                  <a:pt x="220484" y="361925"/>
                </a:lnTo>
                <a:lnTo>
                  <a:pt x="219487" y="361573"/>
                </a:lnTo>
                <a:lnTo>
                  <a:pt x="167834" y="351438"/>
                </a:lnTo>
                <a:cubicBezTo>
                  <a:pt x="151159" y="344552"/>
                  <a:pt x="135876" y="334380"/>
                  <a:pt x="122751" y="321238"/>
                </a:cubicBezTo>
                <a:cubicBezTo>
                  <a:pt x="96142" y="294954"/>
                  <a:pt x="81758" y="259669"/>
                  <a:pt x="81758" y="222584"/>
                </a:cubicBezTo>
                <a:cubicBezTo>
                  <a:pt x="81758" y="164796"/>
                  <a:pt x="116953" y="115109"/>
                  <a:pt x="167014" y="93877"/>
                </a:cubicBezTo>
                <a:lnTo>
                  <a:pt x="219405" y="83264"/>
                </a:lnTo>
                <a:close/>
                <a:moveTo>
                  <a:pt x="335758" y="32084"/>
                </a:moveTo>
                <a:lnTo>
                  <a:pt x="405244" y="32084"/>
                </a:lnTo>
                <a:lnTo>
                  <a:pt x="405244" y="47095"/>
                </a:lnTo>
                <a:lnTo>
                  <a:pt x="361489" y="47095"/>
                </a:lnTo>
                <a:lnTo>
                  <a:pt x="378620" y="64285"/>
                </a:lnTo>
                <a:cubicBezTo>
                  <a:pt x="444301" y="130194"/>
                  <a:pt x="460811" y="231757"/>
                  <a:pt x="420254" y="317474"/>
                </a:cubicBezTo>
                <a:lnTo>
                  <a:pt x="406615" y="310631"/>
                </a:lnTo>
                <a:cubicBezTo>
                  <a:pt x="444301" y="231037"/>
                  <a:pt x="428868" y="136316"/>
                  <a:pt x="367853" y="75090"/>
                </a:cubicBezTo>
                <a:lnTo>
                  <a:pt x="351402" y="58582"/>
                </a:lnTo>
                <a:lnTo>
                  <a:pt x="351402" y="99990"/>
                </a:lnTo>
                <a:lnTo>
                  <a:pt x="335758" y="99990"/>
                </a:lnTo>
                <a:close/>
                <a:moveTo>
                  <a:pt x="199494" y="869"/>
                </a:moveTo>
                <a:cubicBezTo>
                  <a:pt x="216288" y="-617"/>
                  <a:pt x="233308" y="-204"/>
                  <a:pt x="250208" y="2161"/>
                </a:cubicBezTo>
                <a:cubicBezTo>
                  <a:pt x="272742" y="5315"/>
                  <a:pt x="295062" y="11939"/>
                  <a:pt x="316349" y="22157"/>
                </a:cubicBezTo>
                <a:lnTo>
                  <a:pt x="309882" y="35902"/>
                </a:lnTo>
                <a:cubicBezTo>
                  <a:pt x="230482" y="-2439"/>
                  <a:pt x="135992" y="13115"/>
                  <a:pt x="74556" y="74967"/>
                </a:cubicBezTo>
                <a:lnTo>
                  <a:pt x="67764" y="81804"/>
                </a:lnTo>
                <a:lnTo>
                  <a:pt x="108388" y="81804"/>
                </a:lnTo>
                <a:lnTo>
                  <a:pt x="108388" y="96815"/>
                </a:lnTo>
                <a:lnTo>
                  <a:pt x="40483" y="96815"/>
                </a:lnTo>
                <a:lnTo>
                  <a:pt x="40483" y="28909"/>
                </a:lnTo>
                <a:lnTo>
                  <a:pt x="55494" y="28909"/>
                </a:lnTo>
                <a:lnTo>
                  <a:pt x="55494" y="72455"/>
                </a:lnTo>
                <a:lnTo>
                  <a:pt x="63778" y="64115"/>
                </a:lnTo>
                <a:cubicBezTo>
                  <a:pt x="100761" y="26882"/>
                  <a:pt x="149111" y="5328"/>
                  <a:pt x="199494" y="86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675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65875"/>
            <a:ext cx="2743200" cy="365125"/>
          </a:xfrm>
        </p:spPr>
        <p:txBody>
          <a:bodyPr/>
          <a:lstStyle/>
          <a:p>
            <a:fld id="{A4992268-7880-C846-BDEE-BEA5274413A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92088"/>
            <a:ext cx="11283950" cy="642937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 1:  Getting Started   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383546" y="19134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373090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555261-7A26-DE48-9157-6AE96F0BE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38C376-04FC-C04F-91C7-EF7A97F72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911" y="736861"/>
            <a:ext cx="11284178" cy="3323361"/>
          </a:xfrm>
        </p:spPr>
        <p:txBody>
          <a:bodyPr/>
          <a:lstStyle/>
          <a:p>
            <a:r>
              <a:rPr lang="en-US" dirty="0"/>
              <a:t>Budget Process Overview</a:t>
            </a:r>
            <a:br>
              <a:rPr lang="en-US" dirty="0"/>
            </a:br>
            <a:r>
              <a:rPr lang="en-US" dirty="0"/>
              <a:t>Lesson 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7CA03-86FF-0447-B092-C3EF8D65C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75817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97" y="191348"/>
            <a:ext cx="11284178" cy="643260"/>
          </a:xfrm>
        </p:spPr>
        <p:txBody>
          <a:bodyPr/>
          <a:lstStyle/>
          <a:p>
            <a:r>
              <a:rPr lang="en-US" dirty="0">
                <a:solidFill>
                  <a:srgbClr val="5050CC"/>
                </a:solidFill>
              </a:rPr>
              <a:t>Lesson 2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2A7D19-8A19-5D43-AAC2-2F6FFF0834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By the end of this lesson, you should be able to: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Understand the purpose of each tab in a budget workbook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Understand the time series that interface into the plan files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Understand the Budget Methods assigned to a revenue or expense account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2305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97" y="191348"/>
            <a:ext cx="11284178" cy="64326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2:   Budget Process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2E68F72-8D12-4E86-930B-2E9C2A3094BC}"/>
              </a:ext>
            </a:extLst>
          </p:cNvPr>
          <p:cNvSpPr txBox="1">
            <a:spLocks/>
          </p:cNvSpPr>
          <p:nvPr/>
        </p:nvSpPr>
        <p:spPr>
          <a:xfrm>
            <a:off x="383546" y="1173482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Budget Plan File tabs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207CE12C-83B4-433C-AA63-4DFF473B6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4" y="2413001"/>
            <a:ext cx="23336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345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97" y="191348"/>
            <a:ext cx="11284178" cy="64326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2:   Budget Process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2E68F72-8D12-4E86-930B-2E9C2A3094BC}"/>
              </a:ext>
            </a:extLst>
          </p:cNvPr>
          <p:cNvSpPr txBox="1">
            <a:spLocks/>
          </p:cNvSpPr>
          <p:nvPr/>
        </p:nvSpPr>
        <p:spPr>
          <a:xfrm>
            <a:off x="383546" y="44534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Instructions Tab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5E679E-56E9-4AA3-AD33-BA2BFD22E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08" y="1199951"/>
            <a:ext cx="5996207" cy="48001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6095BC-19F9-478D-8D25-C1DF43FD488F}"/>
              </a:ext>
            </a:extLst>
          </p:cNvPr>
          <p:cNvSpPr txBox="1"/>
          <p:nvPr/>
        </p:nvSpPr>
        <p:spPr>
          <a:xfrm>
            <a:off x="7496727" y="1189833"/>
            <a:ext cx="4241248" cy="3920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Instruction Tab:</a:t>
            </a:r>
          </a:p>
          <a:p>
            <a:pPr marL="685800" lvl="1" indent="-228600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Populated based on dates and assumptions made by your Budget Administrator</a:t>
            </a:r>
          </a:p>
          <a:p>
            <a:pPr marL="685800" lvl="1" indent="-228600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purposes only</a:t>
            </a:r>
          </a:p>
          <a:p>
            <a:pPr marL="685800" lvl="1" indent="-228600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work needs done on this tab</a:t>
            </a:r>
          </a:p>
        </p:txBody>
      </p:sp>
    </p:spTree>
    <p:extLst>
      <p:ext uri="{BB962C8B-B14F-4D97-AF65-F5344CB8AC3E}">
        <p14:creationId xmlns:p14="http://schemas.microsoft.com/office/powerpoint/2010/main" val="1796704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97" y="191348"/>
            <a:ext cx="11284178" cy="64326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2:   Budget Process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2E68F72-8D12-4E86-930B-2E9C2A3094BC}"/>
              </a:ext>
            </a:extLst>
          </p:cNvPr>
          <p:cNvSpPr txBox="1">
            <a:spLocks/>
          </p:cNvSpPr>
          <p:nvPr/>
        </p:nvSpPr>
        <p:spPr>
          <a:xfrm>
            <a:off x="383546" y="44534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Stat_Rev Tab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6095BC-19F9-478D-8D25-C1DF43FD488F}"/>
              </a:ext>
            </a:extLst>
          </p:cNvPr>
          <p:cNvSpPr txBox="1"/>
          <p:nvPr/>
        </p:nvSpPr>
        <p:spPr>
          <a:xfrm>
            <a:off x="7747553" y="1303355"/>
            <a:ext cx="4241248" cy="459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Stat_Rev Tab:</a:t>
            </a: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Budget your department statistics, patient revenue, other revenue and deductions at a department level.</a:t>
            </a: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Historical data interfaces into this tab.  Current run rates plus any global increases and assigned calculation methods (CM or Budget Methods) create your budget.</a:t>
            </a: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Blue and green cells are areas where you can adjust data in the plan file.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E017C8-F02A-45FE-BDD7-0464C72F3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99" y="1342608"/>
            <a:ext cx="7433733" cy="382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79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97" y="191348"/>
            <a:ext cx="11284178" cy="64326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2:   Budget Process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2E68F72-8D12-4E86-930B-2E9C2A3094BC}"/>
              </a:ext>
            </a:extLst>
          </p:cNvPr>
          <p:cNvSpPr txBox="1">
            <a:spLocks/>
          </p:cNvSpPr>
          <p:nvPr/>
        </p:nvSpPr>
        <p:spPr>
          <a:xfrm>
            <a:off x="383546" y="44534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Stat_Rev Tab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6095BC-19F9-478D-8D25-C1DF43FD488F}"/>
              </a:ext>
            </a:extLst>
          </p:cNvPr>
          <p:cNvSpPr txBox="1"/>
          <p:nvPr/>
        </p:nvSpPr>
        <p:spPr>
          <a:xfrm>
            <a:off x="132720" y="4715422"/>
            <a:ext cx="11605255" cy="138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Drivers are entity level statistics (patient days, discharges, calendar days) that are used to temper your key department statistics.</a:t>
            </a: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 Global Drivers are managed by your Administrator.  You will not be able to adjust the Global Drivers.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1FA23A-10D2-472B-9BA1-1AEE18382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777" y="1160382"/>
            <a:ext cx="9426710" cy="34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22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97" y="191348"/>
            <a:ext cx="11284178" cy="64326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2:   Budget Process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2E68F72-8D12-4E86-930B-2E9C2A3094BC}"/>
              </a:ext>
            </a:extLst>
          </p:cNvPr>
          <p:cNvSpPr txBox="1">
            <a:spLocks/>
          </p:cNvSpPr>
          <p:nvPr/>
        </p:nvSpPr>
        <p:spPr>
          <a:xfrm>
            <a:off x="383546" y="44534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Stat_Rev Tab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6095BC-19F9-478D-8D25-C1DF43FD488F}"/>
              </a:ext>
            </a:extLst>
          </p:cNvPr>
          <p:cNvSpPr txBox="1"/>
          <p:nvPr/>
        </p:nvSpPr>
        <p:spPr>
          <a:xfrm>
            <a:off x="132720" y="4715422"/>
            <a:ext cx="11605255" cy="138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Depending upon your Administrator setup, you may or may not be able to adjust your monthly statistics.  If the cells are blue, you can make monthly adjustments.</a:t>
            </a: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 The final month of the budget year will be a plug, so make sure there are no negatives in the last month.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53A104-7D56-455A-96B2-76749E9B1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619" y="1114087"/>
            <a:ext cx="10278533" cy="337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362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97" y="191348"/>
            <a:ext cx="11284178" cy="64326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2:   Budget Process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2E68F72-8D12-4E86-930B-2E9C2A3094BC}"/>
              </a:ext>
            </a:extLst>
          </p:cNvPr>
          <p:cNvSpPr txBox="1">
            <a:spLocks/>
          </p:cNvSpPr>
          <p:nvPr/>
        </p:nvSpPr>
        <p:spPr>
          <a:xfrm>
            <a:off x="383546" y="44534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Expense Tab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6095BC-19F9-478D-8D25-C1DF43FD488F}"/>
              </a:ext>
            </a:extLst>
          </p:cNvPr>
          <p:cNvSpPr txBox="1"/>
          <p:nvPr/>
        </p:nvSpPr>
        <p:spPr>
          <a:xfrm>
            <a:off x="7823200" y="1464222"/>
            <a:ext cx="4490508" cy="2682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Expense tab is where you budget all your department expenses, except salaries.</a:t>
            </a: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Salary calculations come from the Labor tabs (JobCode, Staffing, Employee).</a:t>
            </a: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Variable expenses are driven by total Key Statistics.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51C7A8-C4C7-4E29-87DB-A64B0E07C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79" y="1342608"/>
            <a:ext cx="8002088" cy="404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29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9277" y="900357"/>
            <a:ext cx="11283950" cy="642938"/>
          </a:xfrm>
        </p:spPr>
        <p:txBody>
          <a:bodyPr>
            <a:normAutofit/>
          </a:bodyPr>
          <a:lstStyle/>
          <a:p>
            <a:r>
              <a:rPr lang="en-US" sz="3200" dirty="0"/>
              <a:t>Course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65875"/>
            <a:ext cx="2743200" cy="365125"/>
          </a:xfrm>
        </p:spPr>
        <p:txBody>
          <a:bodyPr/>
          <a:lstStyle/>
          <a:p>
            <a:fld id="{A4992268-7880-C846-BDEE-BEA5274413A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2A7D19-8A19-5D43-AAC2-2F6FFF08348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69277" y="1543295"/>
            <a:ext cx="11283950" cy="42703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By the end of this class, you should be able to: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Log in to Axiom Budgeting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Complete each worksheet in your budget workbook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Review and submit budget for approval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81750"/>
            <a:ext cx="4114800" cy="365125"/>
          </a:xfrm>
        </p:spPr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1344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97" y="191348"/>
            <a:ext cx="11284178" cy="64326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2:   Budget Process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2E68F72-8D12-4E86-930B-2E9C2A3094BC}"/>
              </a:ext>
            </a:extLst>
          </p:cNvPr>
          <p:cNvSpPr txBox="1">
            <a:spLocks/>
          </p:cNvSpPr>
          <p:nvPr/>
        </p:nvSpPr>
        <p:spPr>
          <a:xfrm>
            <a:off x="383546" y="44534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Labor Tab:  One example JobCode tab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6095BC-19F9-478D-8D25-C1DF43FD488F}"/>
              </a:ext>
            </a:extLst>
          </p:cNvPr>
          <p:cNvSpPr txBox="1"/>
          <p:nvPr/>
        </p:nvSpPr>
        <p:spPr>
          <a:xfrm>
            <a:off x="356951" y="4967590"/>
            <a:ext cx="11381024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JobCode tab is where you can budget salaries.</a:t>
            </a: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Key Statistics are used to drive all variable expenses.</a:t>
            </a: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008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E4FD81-5262-4BF4-B0E1-9D8DB5BEB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501" y="1105575"/>
            <a:ext cx="9584267" cy="362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238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97" y="191348"/>
            <a:ext cx="11284178" cy="64326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2:   Budget Process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2E68F72-8D12-4E86-930B-2E9C2A3094BC}"/>
              </a:ext>
            </a:extLst>
          </p:cNvPr>
          <p:cNvSpPr txBox="1">
            <a:spLocks/>
          </p:cNvSpPr>
          <p:nvPr/>
        </p:nvSpPr>
        <p:spPr>
          <a:xfrm>
            <a:off x="383546" y="44534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Empl_List Tab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6095BC-19F9-478D-8D25-C1DF43FD488F}"/>
              </a:ext>
            </a:extLst>
          </p:cNvPr>
          <p:cNvSpPr txBox="1"/>
          <p:nvPr/>
        </p:nvSpPr>
        <p:spPr>
          <a:xfrm>
            <a:off x="356951" y="4967590"/>
            <a:ext cx="11381024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tab is reference for the JobCode tab.</a:t>
            </a: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 No work is done here.</a:t>
            </a: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008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BCBA06-A288-4C77-8AC7-0489BC13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224" y="1313515"/>
            <a:ext cx="9101667" cy="342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364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97" y="191348"/>
            <a:ext cx="11284178" cy="64326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2:   Budget Process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2E68F72-8D12-4E86-930B-2E9C2A3094BC}"/>
              </a:ext>
            </a:extLst>
          </p:cNvPr>
          <p:cNvSpPr txBox="1">
            <a:spLocks/>
          </p:cNvSpPr>
          <p:nvPr/>
        </p:nvSpPr>
        <p:spPr>
          <a:xfrm>
            <a:off x="383546" y="44534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Initiatives Tab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6095BC-19F9-478D-8D25-C1DF43FD488F}"/>
              </a:ext>
            </a:extLst>
          </p:cNvPr>
          <p:cNvSpPr txBox="1"/>
          <p:nvPr/>
        </p:nvSpPr>
        <p:spPr>
          <a:xfrm>
            <a:off x="7701492" y="1464222"/>
            <a:ext cx="4490508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Initiatives tab can be used to layer on strategic initiatives. </a:t>
            </a: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Once built into the plan file, you can easily include or exclude the initiative utilizing the drop-down option.</a:t>
            </a: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initiatives can be added to your department plan file.</a:t>
            </a:r>
          </a:p>
          <a:p>
            <a:pPr lvl="1">
              <a:spcBef>
                <a:spcPts val="500"/>
              </a:spcBef>
              <a:buClr>
                <a:schemeClr val="accent2"/>
              </a:buClr>
            </a:pPr>
            <a:endParaRPr lang="en-US" sz="2000" dirty="0">
              <a:solidFill>
                <a:srgbClr val="1008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008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99315E-62DD-4839-A20F-F865652F1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46" y="1278467"/>
            <a:ext cx="7549427" cy="39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289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97" y="191348"/>
            <a:ext cx="11284178" cy="64326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2:   Budget Process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2E68F72-8D12-4E86-930B-2E9C2A3094BC}"/>
              </a:ext>
            </a:extLst>
          </p:cNvPr>
          <p:cNvSpPr txBox="1">
            <a:spLocks/>
          </p:cNvSpPr>
          <p:nvPr/>
        </p:nvSpPr>
        <p:spPr>
          <a:xfrm>
            <a:off x="383546" y="44534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Operating Plan Tab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6095BC-19F9-478D-8D25-C1DF43FD488F}"/>
              </a:ext>
            </a:extLst>
          </p:cNvPr>
          <p:cNvSpPr txBox="1"/>
          <p:nvPr/>
        </p:nvSpPr>
        <p:spPr>
          <a:xfrm>
            <a:off x="7701492" y="1464222"/>
            <a:ext cx="4490508" cy="546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Operating Plan tab is an optional tab that is turned off or on by your Administrator.</a:t>
            </a: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is the story behind the numbers in your departmental budget.</a:t>
            </a:r>
          </a:p>
          <a:p>
            <a:pPr marL="1143000" lvl="2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Keeps priorities in mind</a:t>
            </a:r>
          </a:p>
          <a:p>
            <a:pPr marL="1143000" lvl="2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Explains reasons for changes to reviewers/directors</a:t>
            </a: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questions are populated by your Budget Administrator based upon guidance from your Finance Team.</a:t>
            </a: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add lines as needed to answer the questions.</a:t>
            </a: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008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008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AE61D4-1024-4E06-BDDA-6BFC74D0A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5" y="1088608"/>
            <a:ext cx="6090128" cy="490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861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97" y="191348"/>
            <a:ext cx="11284178" cy="64326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2:   Budget Process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2E68F72-8D12-4E86-930B-2E9C2A3094BC}"/>
              </a:ext>
            </a:extLst>
          </p:cNvPr>
          <p:cNvSpPr txBox="1">
            <a:spLocks/>
          </p:cNvSpPr>
          <p:nvPr/>
        </p:nvSpPr>
        <p:spPr>
          <a:xfrm>
            <a:off x="383546" y="44534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Add Supporting Files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6095BC-19F9-478D-8D25-C1DF43FD488F}"/>
              </a:ext>
            </a:extLst>
          </p:cNvPr>
          <p:cNvSpPr txBox="1"/>
          <p:nvPr/>
        </p:nvSpPr>
        <p:spPr>
          <a:xfrm>
            <a:off x="7701492" y="1464222"/>
            <a:ext cx="4490508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Upload supporting documents using Add Supporting Files in the Budget Guide.</a:t>
            </a: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Navigate and select the to the source file from your PC.</a:t>
            </a: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sure the file name and description provides a clear purpose.</a:t>
            </a:r>
          </a:p>
          <a:p>
            <a:pPr lvl="1">
              <a:spcBef>
                <a:spcPts val="500"/>
              </a:spcBef>
              <a:buClr>
                <a:schemeClr val="accent2"/>
              </a:buClr>
            </a:pPr>
            <a:endParaRPr lang="en-US" sz="2000" dirty="0">
              <a:solidFill>
                <a:srgbClr val="1008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91A0C4-D931-48EA-A76A-466D2C431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34" y="1591733"/>
            <a:ext cx="7661856" cy="35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902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97" y="191348"/>
            <a:ext cx="11284178" cy="64326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2:   Budget Process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2E68F72-8D12-4E86-930B-2E9C2A3094BC}"/>
              </a:ext>
            </a:extLst>
          </p:cNvPr>
          <p:cNvSpPr txBox="1">
            <a:spLocks/>
          </p:cNvSpPr>
          <p:nvPr/>
        </p:nvSpPr>
        <p:spPr>
          <a:xfrm>
            <a:off x="383546" y="44534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Dept_History Tab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6095BC-19F9-478D-8D25-C1DF43FD488F}"/>
              </a:ext>
            </a:extLst>
          </p:cNvPr>
          <p:cNvSpPr txBox="1"/>
          <p:nvPr/>
        </p:nvSpPr>
        <p:spPr>
          <a:xfrm>
            <a:off x="8294218" y="1188229"/>
            <a:ext cx="393347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 tab that provides historical data for the last year and current year.</a:t>
            </a: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also has a view that displays the Rolling 12 month use for that spread methodology calculation.</a:t>
            </a: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Helpful tool to see what spread methodologies may be best, especially for expenses.</a:t>
            </a:r>
          </a:p>
          <a:p>
            <a:pPr marL="1143000" lvl="2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an expense hit in specific months?</a:t>
            </a:r>
          </a:p>
          <a:p>
            <a:pPr marL="1143000" lvl="2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certain expenses accrued and should be fixed-even?  </a:t>
            </a: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008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500"/>
              </a:spcBef>
              <a:buClr>
                <a:schemeClr val="accent2"/>
              </a:buClr>
            </a:pPr>
            <a:endParaRPr lang="en-US" sz="2000" dirty="0">
              <a:solidFill>
                <a:srgbClr val="1008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22FABF-CB49-47A8-B322-37EF63594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66" y="1124263"/>
            <a:ext cx="8525933" cy="478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738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97" y="191348"/>
            <a:ext cx="11284178" cy="64326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2:   Budget Process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2E68F72-8D12-4E86-930B-2E9C2A3094BC}"/>
              </a:ext>
            </a:extLst>
          </p:cNvPr>
          <p:cNvSpPr txBox="1">
            <a:spLocks/>
          </p:cNvSpPr>
          <p:nvPr/>
        </p:nvSpPr>
        <p:spPr>
          <a:xfrm>
            <a:off x="383546" y="44534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Summary Tab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6095BC-19F9-478D-8D25-C1DF43FD488F}"/>
              </a:ext>
            </a:extLst>
          </p:cNvPr>
          <p:cNvSpPr txBox="1"/>
          <p:nvPr/>
        </p:nvSpPr>
        <p:spPr>
          <a:xfrm>
            <a:off x="8294218" y="1188229"/>
            <a:ext cx="3933473" cy="5542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step:  Review your results in the Summary tab</a:t>
            </a: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is pulled into this tab from the other tabs; thus, it cannot be edited.</a:t>
            </a: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is “best practice” to review this tab for variance analysis and to ensure you did not miss any categories.</a:t>
            </a: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Adjustments must be made on the other tabs in the plan file (Stat_Rev, Expense, JobCode, &amp; Initiatives)</a:t>
            </a:r>
          </a:p>
          <a:p>
            <a:pPr lvl="1">
              <a:spcBef>
                <a:spcPts val="500"/>
              </a:spcBef>
              <a:buClr>
                <a:schemeClr val="accent2"/>
              </a:buClr>
            </a:pPr>
            <a:endParaRPr lang="en-US" sz="1900" dirty="0">
              <a:solidFill>
                <a:srgbClr val="1008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1008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008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500"/>
              </a:spcBef>
              <a:buClr>
                <a:schemeClr val="accent2"/>
              </a:buClr>
            </a:pPr>
            <a:endParaRPr lang="en-US" sz="2000" dirty="0">
              <a:solidFill>
                <a:srgbClr val="1008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C9A627-E517-4F15-B333-7CD337ACE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45" y="1188229"/>
            <a:ext cx="8172253" cy="473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185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97" y="191348"/>
            <a:ext cx="11284178" cy="64326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2:   Budget Process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2E68F72-8D12-4E86-930B-2E9C2A3094BC}"/>
              </a:ext>
            </a:extLst>
          </p:cNvPr>
          <p:cNvSpPr txBox="1">
            <a:spLocks/>
          </p:cNvSpPr>
          <p:nvPr/>
        </p:nvSpPr>
        <p:spPr>
          <a:xfrm>
            <a:off x="383546" y="44534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Provider Tab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6095BC-19F9-478D-8D25-C1DF43FD488F}"/>
              </a:ext>
            </a:extLst>
          </p:cNvPr>
          <p:cNvSpPr txBox="1"/>
          <p:nvPr/>
        </p:nvSpPr>
        <p:spPr>
          <a:xfrm>
            <a:off x="383546" y="5091721"/>
            <a:ext cx="11050824" cy="1128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1008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008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500"/>
              </a:spcBef>
              <a:buClr>
                <a:schemeClr val="accent2"/>
              </a:buClr>
            </a:pP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the Budget Guide to navigate to the Provider Budget tab.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EBA295-BF00-412B-BF15-26E775B8E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1088608"/>
            <a:ext cx="8475133" cy="456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652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97" y="191348"/>
            <a:ext cx="11284178" cy="64326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2:   Budget Process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2E68F72-8D12-4E86-930B-2E9C2A3094BC}"/>
              </a:ext>
            </a:extLst>
          </p:cNvPr>
          <p:cNvSpPr txBox="1">
            <a:spLocks/>
          </p:cNvSpPr>
          <p:nvPr/>
        </p:nvSpPr>
        <p:spPr>
          <a:xfrm>
            <a:off x="383546" y="44534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Provider Tab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6095BC-19F9-478D-8D25-C1DF43FD488F}"/>
              </a:ext>
            </a:extLst>
          </p:cNvPr>
          <p:cNvSpPr txBox="1"/>
          <p:nvPr/>
        </p:nvSpPr>
        <p:spPr>
          <a:xfrm>
            <a:off x="383546" y="5091721"/>
            <a:ext cx="11050824" cy="1128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1008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008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500"/>
              </a:spcBef>
              <a:buClr>
                <a:schemeClr val="accent2"/>
              </a:buClr>
            </a:pP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Provider tab allows you to budget  volumes and charges by provider.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2DB274-6852-4C52-8923-C0DDFA9FD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134" y="1139184"/>
            <a:ext cx="8229600" cy="445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750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2:   Budget Process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383546" y="73717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Check List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7FBFF5-6F9E-45E5-97BC-8C3EA04430A8}"/>
              </a:ext>
            </a:extLst>
          </p:cNvPr>
          <p:cNvSpPr txBox="1">
            <a:spLocks/>
          </p:cNvSpPr>
          <p:nvPr/>
        </p:nvSpPr>
        <p:spPr>
          <a:xfrm>
            <a:off x="454025" y="1554163"/>
            <a:ext cx="11283950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 Make manager adjustments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 Review Current Year Projection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 Verify/edit all blue cells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 Review Next Year Budget values – total and monthly spreads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 Explain any changes by adding a comment on each line adjusted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 Review Summary tab for variance analysis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 Publish (if necessary) and save your adjustments</a:t>
            </a:r>
          </a:p>
          <a:p>
            <a:pPr lvl="1"/>
            <a:endParaRPr lang="en-US" dirty="0"/>
          </a:p>
        </p:txBody>
      </p:sp>
      <p:sp>
        <p:nvSpPr>
          <p:cNvPr id="7" name="Freeform 37">
            <a:extLst>
              <a:ext uri="{FF2B5EF4-FFF2-40B4-BE49-F238E27FC236}">
                <a16:creationId xmlns:a16="http://schemas.microsoft.com/office/drawing/2014/main" id="{FDA28699-4908-4ACF-9878-28CB6F2A3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013" y="870863"/>
            <a:ext cx="301263" cy="485411"/>
          </a:xfrm>
          <a:custGeom>
            <a:avLst/>
            <a:gdLst>
              <a:gd name="connsiteX0" fmla="*/ 88900 w 301263"/>
              <a:gd name="connsiteY0" fmla="*/ 457200 h 485411"/>
              <a:gd name="connsiteX1" fmla="*/ 120281 w 301263"/>
              <a:gd name="connsiteY1" fmla="*/ 457200 h 485411"/>
              <a:gd name="connsiteX2" fmla="*/ 120281 w 301263"/>
              <a:gd name="connsiteY2" fmla="*/ 472714 h 485411"/>
              <a:gd name="connsiteX3" fmla="*/ 104775 w 301263"/>
              <a:gd name="connsiteY3" fmla="*/ 472714 h 485411"/>
              <a:gd name="connsiteX4" fmla="*/ 88900 w 301263"/>
              <a:gd name="connsiteY4" fmla="*/ 472714 h 485411"/>
              <a:gd name="connsiteX5" fmla="*/ 123905 w 301263"/>
              <a:gd name="connsiteY5" fmla="*/ 84379 h 485411"/>
              <a:gd name="connsiteX6" fmla="*/ 107588 w 301263"/>
              <a:gd name="connsiteY6" fmla="*/ 103213 h 485411"/>
              <a:gd name="connsiteX7" fmla="*/ 107588 w 301263"/>
              <a:gd name="connsiteY7" fmla="*/ 264201 h 485411"/>
              <a:gd name="connsiteX8" fmla="*/ 87664 w 301263"/>
              <a:gd name="connsiteY8" fmla="*/ 283979 h 485411"/>
              <a:gd name="connsiteX9" fmla="*/ 52888 w 301263"/>
              <a:gd name="connsiteY9" fmla="*/ 216734 h 485411"/>
              <a:gd name="connsiteX10" fmla="*/ 31516 w 301263"/>
              <a:gd name="connsiteY10" fmla="*/ 207744 h 485411"/>
              <a:gd name="connsiteX11" fmla="*/ 15577 w 301263"/>
              <a:gd name="connsiteY11" fmla="*/ 213138 h 485411"/>
              <a:gd name="connsiteX12" fmla="*/ 49628 w 301263"/>
              <a:gd name="connsiteY12" fmla="*/ 334323 h 485411"/>
              <a:gd name="connsiteX13" fmla="*/ 60133 w 301263"/>
              <a:gd name="connsiteY13" fmla="*/ 348347 h 485411"/>
              <a:gd name="connsiteX14" fmla="*/ 86940 w 301263"/>
              <a:gd name="connsiteY14" fmla="*/ 392938 h 485411"/>
              <a:gd name="connsiteX15" fmla="*/ 86940 w 301263"/>
              <a:gd name="connsiteY15" fmla="*/ 415925 h 485411"/>
              <a:gd name="connsiteX16" fmla="*/ 265459 w 301263"/>
              <a:gd name="connsiteY16" fmla="*/ 415925 h 485411"/>
              <a:gd name="connsiteX17" fmla="*/ 265459 w 301263"/>
              <a:gd name="connsiteY17" fmla="*/ 404536 h 485411"/>
              <a:gd name="connsiteX18" fmla="*/ 275224 w 301263"/>
              <a:gd name="connsiteY18" fmla="*/ 380377 h 485411"/>
              <a:gd name="connsiteX19" fmla="*/ 285712 w 301263"/>
              <a:gd name="connsiteY19" fmla="*/ 353693 h 485411"/>
              <a:gd name="connsiteX20" fmla="*/ 285712 w 301263"/>
              <a:gd name="connsiteY20" fmla="*/ 221357 h 485411"/>
              <a:gd name="connsiteX21" fmla="*/ 273054 w 301263"/>
              <a:gd name="connsiteY21" fmla="*/ 208737 h 485411"/>
              <a:gd name="connsiteX22" fmla="*/ 259981 w 301263"/>
              <a:gd name="connsiteY22" fmla="*/ 208737 h 485411"/>
              <a:gd name="connsiteX23" fmla="*/ 259981 w 301263"/>
              <a:gd name="connsiteY23" fmla="*/ 220301 h 485411"/>
              <a:gd name="connsiteX24" fmla="*/ 252228 w 301263"/>
              <a:gd name="connsiteY24" fmla="*/ 220301 h 485411"/>
              <a:gd name="connsiteX25" fmla="*/ 244475 w 301263"/>
              <a:gd name="connsiteY25" fmla="*/ 220301 h 485411"/>
              <a:gd name="connsiteX26" fmla="*/ 244475 w 301263"/>
              <a:gd name="connsiteY26" fmla="*/ 203792 h 485411"/>
              <a:gd name="connsiteX27" fmla="*/ 240053 w 301263"/>
              <a:gd name="connsiteY27" fmla="*/ 200533 h 485411"/>
              <a:gd name="connsiteX28" fmla="*/ 232186 w 301263"/>
              <a:gd name="connsiteY28" fmla="*/ 198640 h 485411"/>
              <a:gd name="connsiteX29" fmla="*/ 209189 w 301263"/>
              <a:gd name="connsiteY29" fmla="*/ 198640 h 485411"/>
              <a:gd name="connsiteX30" fmla="*/ 209189 w 301263"/>
              <a:gd name="connsiteY30" fmla="*/ 210782 h 485411"/>
              <a:gd name="connsiteX31" fmla="*/ 201613 w 301263"/>
              <a:gd name="connsiteY31" fmla="*/ 210782 h 485411"/>
              <a:gd name="connsiteX32" fmla="*/ 193675 w 301263"/>
              <a:gd name="connsiteY32" fmla="*/ 210782 h 485411"/>
              <a:gd name="connsiteX33" fmla="*/ 193675 w 301263"/>
              <a:gd name="connsiteY33" fmla="*/ 193792 h 485411"/>
              <a:gd name="connsiteX34" fmla="*/ 189059 w 301263"/>
              <a:gd name="connsiteY34" fmla="*/ 190256 h 485411"/>
              <a:gd name="connsiteX35" fmla="*/ 181192 w 301263"/>
              <a:gd name="connsiteY35" fmla="*/ 188183 h 485411"/>
              <a:gd name="connsiteX36" fmla="*/ 158389 w 301263"/>
              <a:gd name="connsiteY36" fmla="*/ 188183 h 485411"/>
              <a:gd name="connsiteX37" fmla="*/ 158389 w 301263"/>
              <a:gd name="connsiteY37" fmla="*/ 210777 h 485411"/>
              <a:gd name="connsiteX38" fmla="*/ 150813 w 301263"/>
              <a:gd name="connsiteY38" fmla="*/ 210777 h 485411"/>
              <a:gd name="connsiteX39" fmla="*/ 142875 w 301263"/>
              <a:gd name="connsiteY39" fmla="*/ 210777 h 485411"/>
              <a:gd name="connsiteX40" fmla="*/ 142875 w 301263"/>
              <a:gd name="connsiteY40" fmla="*/ 106512 h 485411"/>
              <a:gd name="connsiteX41" fmla="*/ 124734 w 301263"/>
              <a:gd name="connsiteY41" fmla="*/ 83423 h 485411"/>
              <a:gd name="connsiteX42" fmla="*/ 124419 w 301263"/>
              <a:gd name="connsiteY42" fmla="*/ 83787 h 485411"/>
              <a:gd name="connsiteX43" fmla="*/ 124795 w 301263"/>
              <a:gd name="connsiteY43" fmla="*/ 83471 h 485411"/>
              <a:gd name="connsiteX44" fmla="*/ 190890 w 301263"/>
              <a:gd name="connsiteY44" fmla="*/ 55071 h 485411"/>
              <a:gd name="connsiteX45" fmla="*/ 166976 w 301263"/>
              <a:gd name="connsiteY45" fmla="*/ 62852 h 485411"/>
              <a:gd name="connsiteX46" fmla="*/ 158390 w 301263"/>
              <a:gd name="connsiteY46" fmla="*/ 68091 h 485411"/>
              <a:gd name="connsiteX47" fmla="*/ 158390 w 301263"/>
              <a:gd name="connsiteY47" fmla="*/ 69486 h 485411"/>
              <a:gd name="connsiteX48" fmla="*/ 156103 w 301263"/>
              <a:gd name="connsiteY48" fmla="*/ 69486 h 485411"/>
              <a:gd name="connsiteX49" fmla="*/ 142791 w 301263"/>
              <a:gd name="connsiteY49" fmla="*/ 77609 h 485411"/>
              <a:gd name="connsiteX50" fmla="*/ 190890 w 301263"/>
              <a:gd name="connsiteY50" fmla="*/ 100505 h 485411"/>
              <a:gd name="connsiteX51" fmla="*/ 224162 w 301263"/>
              <a:gd name="connsiteY51" fmla="*/ 77609 h 485411"/>
              <a:gd name="connsiteX52" fmla="*/ 190890 w 301263"/>
              <a:gd name="connsiteY52" fmla="*/ 55071 h 485411"/>
              <a:gd name="connsiteX53" fmla="*/ 58204 w 301263"/>
              <a:gd name="connsiteY53" fmla="*/ 55071 h 485411"/>
              <a:gd name="connsiteX54" fmla="*/ 25030 w 301263"/>
              <a:gd name="connsiteY54" fmla="*/ 77609 h 485411"/>
              <a:gd name="connsiteX55" fmla="*/ 58204 w 301263"/>
              <a:gd name="connsiteY55" fmla="*/ 100505 h 485411"/>
              <a:gd name="connsiteX56" fmla="*/ 106162 w 301263"/>
              <a:gd name="connsiteY56" fmla="*/ 77609 h 485411"/>
              <a:gd name="connsiteX57" fmla="*/ 92888 w 301263"/>
              <a:gd name="connsiteY57" fmla="*/ 69486 h 485411"/>
              <a:gd name="connsiteX58" fmla="*/ 92075 w 301263"/>
              <a:gd name="connsiteY58" fmla="*/ 69486 h 485411"/>
              <a:gd name="connsiteX59" fmla="*/ 92075 w 301263"/>
              <a:gd name="connsiteY59" fmla="*/ 68988 h 485411"/>
              <a:gd name="connsiteX60" fmla="*/ 82048 w 301263"/>
              <a:gd name="connsiteY60" fmla="*/ 62852 h 485411"/>
              <a:gd name="connsiteX61" fmla="*/ 58204 w 301263"/>
              <a:gd name="connsiteY61" fmla="*/ 55071 h 485411"/>
              <a:gd name="connsiteX62" fmla="*/ 120187 w 301263"/>
              <a:gd name="connsiteY62" fmla="*/ 15643 h 485411"/>
              <a:gd name="connsiteX63" fmla="*/ 107572 w 301263"/>
              <a:gd name="connsiteY63" fmla="*/ 28376 h 485411"/>
              <a:gd name="connsiteX64" fmla="*/ 107572 w 301263"/>
              <a:gd name="connsiteY64" fmla="*/ 60203 h 485411"/>
              <a:gd name="connsiteX65" fmla="*/ 115300 w 301263"/>
              <a:gd name="connsiteY65" fmla="*/ 65194 h 485411"/>
              <a:gd name="connsiteX66" fmla="*/ 123830 w 301263"/>
              <a:gd name="connsiteY66" fmla="*/ 71527 h 485411"/>
              <a:gd name="connsiteX67" fmla="*/ 124449 w 301263"/>
              <a:gd name="connsiteY67" fmla="*/ 72024 h 485411"/>
              <a:gd name="connsiteX68" fmla="*/ 125070 w 301263"/>
              <a:gd name="connsiteY68" fmla="*/ 71527 h 485411"/>
              <a:gd name="connsiteX69" fmla="*/ 133574 w 301263"/>
              <a:gd name="connsiteY69" fmla="*/ 65194 h 485411"/>
              <a:gd name="connsiteX70" fmla="*/ 142892 w 301263"/>
              <a:gd name="connsiteY70" fmla="*/ 59163 h 485411"/>
              <a:gd name="connsiteX71" fmla="*/ 142892 w 301263"/>
              <a:gd name="connsiteY71" fmla="*/ 28376 h 485411"/>
              <a:gd name="connsiteX72" fmla="*/ 130278 w 301263"/>
              <a:gd name="connsiteY72" fmla="*/ 15643 h 485411"/>
              <a:gd name="connsiteX73" fmla="*/ 120187 w 301263"/>
              <a:gd name="connsiteY73" fmla="*/ 0 h 485411"/>
              <a:gd name="connsiteX74" fmla="*/ 130278 w 301263"/>
              <a:gd name="connsiteY74" fmla="*/ 0 h 485411"/>
              <a:gd name="connsiteX75" fmla="*/ 158390 w 301263"/>
              <a:gd name="connsiteY75" fmla="*/ 28376 h 485411"/>
              <a:gd name="connsiteX76" fmla="*/ 158390 w 301263"/>
              <a:gd name="connsiteY76" fmla="*/ 51453 h 485411"/>
              <a:gd name="connsiteX77" fmla="*/ 190890 w 301263"/>
              <a:gd name="connsiteY77" fmla="*/ 39688 h 485411"/>
              <a:gd name="connsiteX78" fmla="*/ 239351 w 301263"/>
              <a:gd name="connsiteY78" fmla="*/ 77609 h 485411"/>
              <a:gd name="connsiteX79" fmla="*/ 190890 w 301263"/>
              <a:gd name="connsiteY79" fmla="*/ 115530 h 485411"/>
              <a:gd name="connsiteX80" fmla="*/ 161561 w 301263"/>
              <a:gd name="connsiteY80" fmla="*/ 104877 h 485411"/>
              <a:gd name="connsiteX81" fmla="*/ 196490 w 301263"/>
              <a:gd name="connsiteY81" fmla="*/ 145186 h 485411"/>
              <a:gd name="connsiteX82" fmla="*/ 190735 w 301263"/>
              <a:gd name="connsiteY82" fmla="*/ 150202 h 485411"/>
              <a:gd name="connsiteX83" fmla="*/ 184619 w 301263"/>
              <a:gd name="connsiteY83" fmla="*/ 155217 h 485411"/>
              <a:gd name="connsiteX84" fmla="*/ 158389 w 301263"/>
              <a:gd name="connsiteY84" fmla="*/ 124613 h 485411"/>
              <a:gd name="connsiteX85" fmla="*/ 158389 w 301263"/>
              <a:gd name="connsiteY85" fmla="*/ 173038 h 485411"/>
              <a:gd name="connsiteX86" fmla="*/ 181192 w 301263"/>
              <a:gd name="connsiteY86" fmla="*/ 173038 h 485411"/>
              <a:gd name="connsiteX87" fmla="*/ 205424 w 301263"/>
              <a:gd name="connsiteY87" fmla="*/ 183135 h 485411"/>
              <a:gd name="connsiteX88" fmla="*/ 232186 w 301263"/>
              <a:gd name="connsiteY88" fmla="*/ 183135 h 485411"/>
              <a:gd name="connsiteX89" fmla="*/ 256418 w 301263"/>
              <a:gd name="connsiteY89" fmla="*/ 193592 h 485411"/>
              <a:gd name="connsiteX90" fmla="*/ 273054 w 301263"/>
              <a:gd name="connsiteY90" fmla="*/ 193592 h 485411"/>
              <a:gd name="connsiteX91" fmla="*/ 301263 w 301263"/>
              <a:gd name="connsiteY91" fmla="*/ 221357 h 485411"/>
              <a:gd name="connsiteX92" fmla="*/ 301263 w 301263"/>
              <a:gd name="connsiteY92" fmla="*/ 353693 h 485411"/>
              <a:gd name="connsiteX93" fmla="*/ 288244 w 301263"/>
              <a:gd name="connsiteY93" fmla="*/ 388310 h 485411"/>
              <a:gd name="connsiteX94" fmla="*/ 280649 w 301263"/>
              <a:gd name="connsiteY94" fmla="*/ 404536 h 485411"/>
              <a:gd name="connsiteX95" fmla="*/ 280649 w 301263"/>
              <a:gd name="connsiteY95" fmla="*/ 415925 h 485411"/>
              <a:gd name="connsiteX96" fmla="*/ 299678 w 301263"/>
              <a:gd name="connsiteY96" fmla="*/ 415925 h 485411"/>
              <a:gd name="connsiteX97" fmla="*/ 299678 w 301263"/>
              <a:gd name="connsiteY97" fmla="*/ 485411 h 485411"/>
              <a:gd name="connsiteX98" fmla="*/ 284213 w 301263"/>
              <a:gd name="connsiteY98" fmla="*/ 485411 h 485411"/>
              <a:gd name="connsiteX99" fmla="*/ 284213 w 301263"/>
              <a:gd name="connsiteY99" fmla="*/ 431569 h 485411"/>
              <a:gd name="connsiteX100" fmla="*/ 66265 w 301263"/>
              <a:gd name="connsiteY100" fmla="*/ 431569 h 485411"/>
              <a:gd name="connsiteX101" fmla="*/ 66265 w 301263"/>
              <a:gd name="connsiteY101" fmla="*/ 485411 h 485411"/>
              <a:gd name="connsiteX102" fmla="*/ 50800 w 301263"/>
              <a:gd name="connsiteY102" fmla="*/ 485411 h 485411"/>
              <a:gd name="connsiteX103" fmla="*/ 50800 w 301263"/>
              <a:gd name="connsiteY103" fmla="*/ 415925 h 485411"/>
              <a:gd name="connsiteX104" fmla="*/ 71725 w 301263"/>
              <a:gd name="connsiteY104" fmla="*/ 415925 h 485411"/>
              <a:gd name="connsiteX105" fmla="*/ 71725 w 301263"/>
              <a:gd name="connsiteY105" fmla="*/ 392938 h 485411"/>
              <a:gd name="connsiteX106" fmla="*/ 47817 w 301263"/>
              <a:gd name="connsiteY106" fmla="*/ 357337 h 485411"/>
              <a:gd name="connsiteX107" fmla="*/ 36587 w 301263"/>
              <a:gd name="connsiteY107" fmla="*/ 342234 h 485411"/>
              <a:gd name="connsiteX108" fmla="*/ 362 w 301263"/>
              <a:gd name="connsiteY108" fmla="*/ 214576 h 485411"/>
              <a:gd name="connsiteX109" fmla="*/ 0 w 301263"/>
              <a:gd name="connsiteY109" fmla="*/ 212418 h 485411"/>
              <a:gd name="connsiteX110" fmla="*/ 18475 w 301263"/>
              <a:gd name="connsiteY110" fmla="*/ 194798 h 485411"/>
              <a:gd name="connsiteX111" fmla="*/ 65567 w 301263"/>
              <a:gd name="connsiteY111" fmla="*/ 208103 h 485411"/>
              <a:gd name="connsiteX112" fmla="*/ 66292 w 301263"/>
              <a:gd name="connsiteY112" fmla="*/ 209182 h 485411"/>
              <a:gd name="connsiteX113" fmla="*/ 91649 w 301263"/>
              <a:gd name="connsiteY113" fmla="*/ 258447 h 485411"/>
              <a:gd name="connsiteX114" fmla="*/ 92011 w 301263"/>
              <a:gd name="connsiteY114" fmla="*/ 257728 h 485411"/>
              <a:gd name="connsiteX115" fmla="*/ 92011 w 301263"/>
              <a:gd name="connsiteY115" fmla="*/ 121195 h 485411"/>
              <a:gd name="connsiteX116" fmla="*/ 63956 w 301263"/>
              <a:gd name="connsiteY116" fmla="*/ 153630 h 485411"/>
              <a:gd name="connsiteX117" fmla="*/ 52388 w 301263"/>
              <a:gd name="connsiteY117" fmla="*/ 143957 h 485411"/>
              <a:gd name="connsiteX118" fmla="*/ 85409 w 301263"/>
              <a:gd name="connsiteY118" fmla="*/ 105620 h 485411"/>
              <a:gd name="connsiteX119" fmla="*/ 58204 w 301263"/>
              <a:gd name="connsiteY119" fmla="*/ 115530 h 485411"/>
              <a:gd name="connsiteX120" fmla="*/ 9525 w 301263"/>
              <a:gd name="connsiteY120" fmla="*/ 77609 h 485411"/>
              <a:gd name="connsiteX121" fmla="*/ 58204 w 301263"/>
              <a:gd name="connsiteY121" fmla="*/ 39688 h 485411"/>
              <a:gd name="connsiteX122" fmla="*/ 92075 w 301263"/>
              <a:gd name="connsiteY122" fmla="*/ 52027 h 485411"/>
              <a:gd name="connsiteX123" fmla="*/ 92075 w 301263"/>
              <a:gd name="connsiteY123" fmla="*/ 28376 h 485411"/>
              <a:gd name="connsiteX124" fmla="*/ 120187 w 301263"/>
              <a:gd name="connsiteY124" fmla="*/ 0 h 48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301263" h="485411">
                <a:moveTo>
                  <a:pt x="88900" y="457200"/>
                </a:moveTo>
                <a:lnTo>
                  <a:pt x="120281" y="457200"/>
                </a:lnTo>
                <a:lnTo>
                  <a:pt x="120281" y="472714"/>
                </a:lnTo>
                <a:lnTo>
                  <a:pt x="104775" y="472714"/>
                </a:lnTo>
                <a:lnTo>
                  <a:pt x="88900" y="472714"/>
                </a:lnTo>
                <a:close/>
                <a:moveTo>
                  <a:pt x="123905" y="84379"/>
                </a:moveTo>
                <a:lnTo>
                  <a:pt x="107588" y="103213"/>
                </a:lnTo>
                <a:lnTo>
                  <a:pt x="107588" y="264201"/>
                </a:lnTo>
                <a:lnTo>
                  <a:pt x="87664" y="283979"/>
                </a:lnTo>
                <a:lnTo>
                  <a:pt x="52888" y="216734"/>
                </a:lnTo>
                <a:cubicBezTo>
                  <a:pt x="46730" y="208822"/>
                  <a:pt x="38036" y="207384"/>
                  <a:pt x="31516" y="207744"/>
                </a:cubicBezTo>
                <a:cubicBezTo>
                  <a:pt x="23546" y="208103"/>
                  <a:pt x="17750" y="211340"/>
                  <a:pt x="15577" y="213138"/>
                </a:cubicBezTo>
                <a:cubicBezTo>
                  <a:pt x="27531" y="257368"/>
                  <a:pt x="46368" y="327490"/>
                  <a:pt x="49628" y="334323"/>
                </a:cubicBezTo>
                <a:cubicBezTo>
                  <a:pt x="51801" y="337200"/>
                  <a:pt x="55786" y="342594"/>
                  <a:pt x="60133" y="348347"/>
                </a:cubicBezTo>
                <a:cubicBezTo>
                  <a:pt x="78970" y="373879"/>
                  <a:pt x="86940" y="385746"/>
                  <a:pt x="86940" y="392938"/>
                </a:cubicBezTo>
                <a:lnTo>
                  <a:pt x="86940" y="415925"/>
                </a:lnTo>
                <a:lnTo>
                  <a:pt x="265459" y="415925"/>
                </a:lnTo>
                <a:lnTo>
                  <a:pt x="265459" y="404536"/>
                </a:lnTo>
                <a:cubicBezTo>
                  <a:pt x="265459" y="396243"/>
                  <a:pt x="270161" y="388670"/>
                  <a:pt x="275224" y="380377"/>
                </a:cubicBezTo>
                <a:cubicBezTo>
                  <a:pt x="280287" y="371723"/>
                  <a:pt x="285712" y="362708"/>
                  <a:pt x="285712" y="353693"/>
                </a:cubicBezTo>
                <a:lnTo>
                  <a:pt x="285712" y="221357"/>
                </a:lnTo>
                <a:cubicBezTo>
                  <a:pt x="285712" y="214506"/>
                  <a:pt x="278841" y="208737"/>
                  <a:pt x="273054" y="208737"/>
                </a:cubicBezTo>
                <a:lnTo>
                  <a:pt x="259981" y="208737"/>
                </a:lnTo>
                <a:lnTo>
                  <a:pt x="259981" y="220301"/>
                </a:lnTo>
                <a:lnTo>
                  <a:pt x="252228" y="220301"/>
                </a:lnTo>
                <a:lnTo>
                  <a:pt x="244475" y="220301"/>
                </a:lnTo>
                <a:lnTo>
                  <a:pt x="244475" y="203792"/>
                </a:lnTo>
                <a:lnTo>
                  <a:pt x="240053" y="200533"/>
                </a:lnTo>
                <a:cubicBezTo>
                  <a:pt x="237340" y="199361"/>
                  <a:pt x="234356" y="198640"/>
                  <a:pt x="232186" y="198640"/>
                </a:cubicBezTo>
                <a:lnTo>
                  <a:pt x="209189" y="198640"/>
                </a:lnTo>
                <a:lnTo>
                  <a:pt x="209189" y="210782"/>
                </a:lnTo>
                <a:lnTo>
                  <a:pt x="201613" y="210782"/>
                </a:lnTo>
                <a:lnTo>
                  <a:pt x="193675" y="210782"/>
                </a:lnTo>
                <a:lnTo>
                  <a:pt x="193675" y="193792"/>
                </a:lnTo>
                <a:lnTo>
                  <a:pt x="189059" y="190256"/>
                </a:lnTo>
                <a:cubicBezTo>
                  <a:pt x="186346" y="188994"/>
                  <a:pt x="183362" y="188183"/>
                  <a:pt x="181192" y="188183"/>
                </a:cubicBezTo>
                <a:lnTo>
                  <a:pt x="158389" y="188183"/>
                </a:lnTo>
                <a:lnTo>
                  <a:pt x="158389" y="210777"/>
                </a:lnTo>
                <a:lnTo>
                  <a:pt x="150813" y="210777"/>
                </a:lnTo>
                <a:lnTo>
                  <a:pt x="142875" y="210777"/>
                </a:lnTo>
                <a:lnTo>
                  <a:pt x="142875" y="106512"/>
                </a:lnTo>
                <a:close/>
                <a:moveTo>
                  <a:pt x="124734" y="83423"/>
                </a:moveTo>
                <a:lnTo>
                  <a:pt x="124419" y="83787"/>
                </a:lnTo>
                <a:lnTo>
                  <a:pt x="124795" y="83471"/>
                </a:lnTo>
                <a:close/>
                <a:moveTo>
                  <a:pt x="190890" y="55071"/>
                </a:moveTo>
                <a:cubicBezTo>
                  <a:pt x="184381" y="55071"/>
                  <a:pt x="175701" y="58380"/>
                  <a:pt x="166976" y="62852"/>
                </a:cubicBezTo>
                <a:lnTo>
                  <a:pt x="158390" y="68091"/>
                </a:lnTo>
                <a:lnTo>
                  <a:pt x="158390" y="69486"/>
                </a:lnTo>
                <a:lnTo>
                  <a:pt x="156103" y="69486"/>
                </a:lnTo>
                <a:lnTo>
                  <a:pt x="142791" y="77609"/>
                </a:lnTo>
                <a:cubicBezTo>
                  <a:pt x="156172" y="86911"/>
                  <a:pt x="177871" y="100505"/>
                  <a:pt x="190890" y="100505"/>
                </a:cubicBezTo>
                <a:cubicBezTo>
                  <a:pt x="208973" y="100505"/>
                  <a:pt x="224162" y="89773"/>
                  <a:pt x="224162" y="77609"/>
                </a:cubicBezTo>
                <a:cubicBezTo>
                  <a:pt x="224162" y="65446"/>
                  <a:pt x="208973" y="55071"/>
                  <a:pt x="190890" y="55071"/>
                </a:cubicBezTo>
                <a:close/>
                <a:moveTo>
                  <a:pt x="58204" y="55071"/>
                </a:moveTo>
                <a:cubicBezTo>
                  <a:pt x="40175" y="55071"/>
                  <a:pt x="25030" y="65446"/>
                  <a:pt x="25030" y="77609"/>
                </a:cubicBezTo>
                <a:cubicBezTo>
                  <a:pt x="25030" y="89773"/>
                  <a:pt x="40175" y="100505"/>
                  <a:pt x="58204" y="100505"/>
                </a:cubicBezTo>
                <a:cubicBezTo>
                  <a:pt x="71185" y="100505"/>
                  <a:pt x="92820" y="86911"/>
                  <a:pt x="106162" y="77609"/>
                </a:cubicBezTo>
                <a:lnTo>
                  <a:pt x="92888" y="69486"/>
                </a:lnTo>
                <a:lnTo>
                  <a:pt x="92075" y="69486"/>
                </a:lnTo>
                <a:lnTo>
                  <a:pt x="92075" y="68988"/>
                </a:lnTo>
                <a:lnTo>
                  <a:pt x="82048" y="62852"/>
                </a:lnTo>
                <a:cubicBezTo>
                  <a:pt x="73348" y="58380"/>
                  <a:pt x="64694" y="55071"/>
                  <a:pt x="58204" y="55071"/>
                </a:cubicBezTo>
                <a:close/>
                <a:moveTo>
                  <a:pt x="120187" y="15643"/>
                </a:moveTo>
                <a:cubicBezTo>
                  <a:pt x="112979" y="15643"/>
                  <a:pt x="107572" y="21100"/>
                  <a:pt x="107572" y="28376"/>
                </a:cubicBezTo>
                <a:lnTo>
                  <a:pt x="107572" y="60203"/>
                </a:lnTo>
                <a:lnTo>
                  <a:pt x="115300" y="65194"/>
                </a:lnTo>
                <a:cubicBezTo>
                  <a:pt x="119751" y="68330"/>
                  <a:pt x="122839" y="70722"/>
                  <a:pt x="123830" y="71527"/>
                </a:cubicBezTo>
                <a:lnTo>
                  <a:pt x="124449" y="72024"/>
                </a:lnTo>
                <a:lnTo>
                  <a:pt x="125070" y="71527"/>
                </a:lnTo>
                <a:cubicBezTo>
                  <a:pt x="126064" y="70722"/>
                  <a:pt x="129138" y="68330"/>
                  <a:pt x="133574" y="65194"/>
                </a:cubicBezTo>
                <a:lnTo>
                  <a:pt x="142892" y="59163"/>
                </a:lnTo>
                <a:lnTo>
                  <a:pt x="142892" y="28376"/>
                </a:lnTo>
                <a:cubicBezTo>
                  <a:pt x="142892" y="21100"/>
                  <a:pt x="137486" y="15643"/>
                  <a:pt x="130278" y="15643"/>
                </a:cubicBezTo>
                <a:close/>
                <a:moveTo>
                  <a:pt x="120187" y="0"/>
                </a:moveTo>
                <a:lnTo>
                  <a:pt x="130278" y="0"/>
                </a:lnTo>
                <a:cubicBezTo>
                  <a:pt x="145775" y="0"/>
                  <a:pt x="158390" y="12733"/>
                  <a:pt x="158390" y="28376"/>
                </a:cubicBezTo>
                <a:lnTo>
                  <a:pt x="158390" y="51453"/>
                </a:lnTo>
                <a:lnTo>
                  <a:pt x="190890" y="39688"/>
                </a:lnTo>
                <a:cubicBezTo>
                  <a:pt x="217652" y="39688"/>
                  <a:pt x="239351" y="56860"/>
                  <a:pt x="239351" y="77609"/>
                </a:cubicBezTo>
                <a:cubicBezTo>
                  <a:pt x="239351" y="98359"/>
                  <a:pt x="217652" y="115530"/>
                  <a:pt x="190890" y="115530"/>
                </a:cubicBezTo>
                <a:lnTo>
                  <a:pt x="161561" y="104877"/>
                </a:lnTo>
                <a:lnTo>
                  <a:pt x="196490" y="145186"/>
                </a:lnTo>
                <a:lnTo>
                  <a:pt x="190735" y="150202"/>
                </a:lnTo>
                <a:lnTo>
                  <a:pt x="184619" y="155217"/>
                </a:lnTo>
                <a:lnTo>
                  <a:pt x="158389" y="124613"/>
                </a:lnTo>
                <a:lnTo>
                  <a:pt x="158389" y="173038"/>
                </a:lnTo>
                <a:lnTo>
                  <a:pt x="181192" y="173038"/>
                </a:lnTo>
                <a:cubicBezTo>
                  <a:pt x="188787" y="173038"/>
                  <a:pt x="199275" y="177005"/>
                  <a:pt x="205424" y="183135"/>
                </a:cubicBezTo>
                <a:lnTo>
                  <a:pt x="232186" y="183135"/>
                </a:lnTo>
                <a:cubicBezTo>
                  <a:pt x="239781" y="183135"/>
                  <a:pt x="250269" y="187101"/>
                  <a:pt x="256418" y="193592"/>
                </a:cubicBezTo>
                <a:lnTo>
                  <a:pt x="273054" y="193592"/>
                </a:lnTo>
                <a:cubicBezTo>
                  <a:pt x="286435" y="193592"/>
                  <a:pt x="301263" y="205491"/>
                  <a:pt x="301263" y="221357"/>
                </a:cubicBezTo>
                <a:lnTo>
                  <a:pt x="301263" y="353693"/>
                </a:lnTo>
                <a:cubicBezTo>
                  <a:pt x="301263" y="367395"/>
                  <a:pt x="294030" y="378934"/>
                  <a:pt x="288244" y="388310"/>
                </a:cubicBezTo>
                <a:cubicBezTo>
                  <a:pt x="284627" y="394440"/>
                  <a:pt x="280649" y="400570"/>
                  <a:pt x="280649" y="404536"/>
                </a:cubicBezTo>
                <a:lnTo>
                  <a:pt x="280649" y="415925"/>
                </a:lnTo>
                <a:lnTo>
                  <a:pt x="299678" y="415925"/>
                </a:lnTo>
                <a:lnTo>
                  <a:pt x="299678" y="485411"/>
                </a:lnTo>
                <a:lnTo>
                  <a:pt x="284213" y="485411"/>
                </a:lnTo>
                <a:lnTo>
                  <a:pt x="284213" y="431569"/>
                </a:lnTo>
                <a:lnTo>
                  <a:pt x="66265" y="431569"/>
                </a:lnTo>
                <a:lnTo>
                  <a:pt x="66265" y="485411"/>
                </a:lnTo>
                <a:lnTo>
                  <a:pt x="50800" y="485411"/>
                </a:lnTo>
                <a:lnTo>
                  <a:pt x="50800" y="415925"/>
                </a:lnTo>
                <a:lnTo>
                  <a:pt x="71725" y="415925"/>
                </a:lnTo>
                <a:lnTo>
                  <a:pt x="71725" y="392938"/>
                </a:lnTo>
                <a:cubicBezTo>
                  <a:pt x="70638" y="387903"/>
                  <a:pt x="55424" y="367406"/>
                  <a:pt x="47817" y="357337"/>
                </a:cubicBezTo>
                <a:cubicBezTo>
                  <a:pt x="43107" y="351224"/>
                  <a:pt x="39123" y="345470"/>
                  <a:pt x="36587" y="342234"/>
                </a:cubicBezTo>
                <a:cubicBezTo>
                  <a:pt x="32240" y="335042"/>
                  <a:pt x="9781" y="250536"/>
                  <a:pt x="362" y="214576"/>
                </a:cubicBezTo>
                <a:lnTo>
                  <a:pt x="0" y="212418"/>
                </a:lnTo>
                <a:cubicBezTo>
                  <a:pt x="0" y="205226"/>
                  <a:pt x="6883" y="198394"/>
                  <a:pt x="18475" y="194798"/>
                </a:cubicBezTo>
                <a:cubicBezTo>
                  <a:pt x="32240" y="190123"/>
                  <a:pt x="53251" y="191202"/>
                  <a:pt x="65567" y="208103"/>
                </a:cubicBezTo>
                <a:lnTo>
                  <a:pt x="66292" y="209182"/>
                </a:lnTo>
                <a:lnTo>
                  <a:pt x="91649" y="258447"/>
                </a:lnTo>
                <a:lnTo>
                  <a:pt x="92011" y="257728"/>
                </a:lnTo>
                <a:lnTo>
                  <a:pt x="92011" y="121195"/>
                </a:lnTo>
                <a:lnTo>
                  <a:pt x="63956" y="153630"/>
                </a:lnTo>
                <a:lnTo>
                  <a:pt x="52388" y="143957"/>
                </a:lnTo>
                <a:lnTo>
                  <a:pt x="85409" y="105620"/>
                </a:lnTo>
                <a:lnTo>
                  <a:pt x="58204" y="115530"/>
                </a:lnTo>
                <a:cubicBezTo>
                  <a:pt x="31521" y="115530"/>
                  <a:pt x="9525" y="98359"/>
                  <a:pt x="9525" y="77609"/>
                </a:cubicBezTo>
                <a:cubicBezTo>
                  <a:pt x="9525" y="56860"/>
                  <a:pt x="31521" y="39688"/>
                  <a:pt x="58204" y="39688"/>
                </a:cubicBezTo>
                <a:lnTo>
                  <a:pt x="92075" y="52027"/>
                </a:lnTo>
                <a:lnTo>
                  <a:pt x="92075" y="28376"/>
                </a:lnTo>
                <a:cubicBezTo>
                  <a:pt x="92075" y="12733"/>
                  <a:pt x="104689" y="0"/>
                  <a:pt x="120187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515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555261-7A26-DE48-9157-6AE96F0BE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38C376-04FC-C04F-91C7-EF7A97F72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911" y="736861"/>
            <a:ext cx="11284178" cy="3323361"/>
          </a:xfrm>
        </p:spPr>
        <p:txBody>
          <a:bodyPr/>
          <a:lstStyle/>
          <a:p>
            <a:r>
              <a:rPr lang="en-US" dirty="0"/>
              <a:t>Getting Started</a:t>
            </a:r>
            <a:br>
              <a:rPr lang="en-US" dirty="0"/>
            </a:br>
            <a:r>
              <a:rPr lang="en-US" dirty="0"/>
              <a:t>Lesson 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7CA03-86FF-0447-B092-C3EF8D65C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077025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2:   Budget Process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383546" y="73717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Review Questions </a:t>
            </a:r>
          </a:p>
        </p:txBody>
      </p:sp>
      <p:sp>
        <p:nvSpPr>
          <p:cNvPr id="5" name="Freeform 193">
            <a:extLst>
              <a:ext uri="{FF2B5EF4-FFF2-40B4-BE49-F238E27FC236}">
                <a16:creationId xmlns:a16="http://schemas.microsoft.com/office/drawing/2014/main" id="{27255CC2-4BB2-4AFA-AE0B-59A49200A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92" y="863229"/>
            <a:ext cx="408665" cy="500680"/>
          </a:xfrm>
          <a:custGeom>
            <a:avLst/>
            <a:gdLst>
              <a:gd name="connsiteX0" fmla="*/ 164979 w 408665"/>
              <a:gd name="connsiteY0" fmla="*/ 442750 h 500680"/>
              <a:gd name="connsiteX1" fmla="*/ 164979 w 408665"/>
              <a:gd name="connsiteY1" fmla="*/ 446708 h 500680"/>
              <a:gd name="connsiteX2" fmla="*/ 203532 w 408665"/>
              <a:gd name="connsiteY2" fmla="*/ 485208 h 500680"/>
              <a:gd name="connsiteX3" fmla="*/ 242086 w 408665"/>
              <a:gd name="connsiteY3" fmla="*/ 446708 h 500680"/>
              <a:gd name="connsiteX4" fmla="*/ 242086 w 408665"/>
              <a:gd name="connsiteY4" fmla="*/ 442750 h 500680"/>
              <a:gd name="connsiteX5" fmla="*/ 130389 w 408665"/>
              <a:gd name="connsiteY5" fmla="*/ 339124 h 500680"/>
              <a:gd name="connsiteX6" fmla="*/ 130389 w 408665"/>
              <a:gd name="connsiteY6" fmla="*/ 427638 h 500680"/>
              <a:gd name="connsiteX7" fmla="*/ 157412 w 408665"/>
              <a:gd name="connsiteY7" fmla="*/ 427638 h 500680"/>
              <a:gd name="connsiteX8" fmla="*/ 249652 w 408665"/>
              <a:gd name="connsiteY8" fmla="*/ 427638 h 500680"/>
              <a:gd name="connsiteX9" fmla="*/ 277036 w 408665"/>
              <a:gd name="connsiteY9" fmla="*/ 427638 h 500680"/>
              <a:gd name="connsiteX10" fmla="*/ 277036 w 408665"/>
              <a:gd name="connsiteY10" fmla="*/ 339124 h 500680"/>
              <a:gd name="connsiteX11" fmla="*/ 203532 w 408665"/>
              <a:gd name="connsiteY11" fmla="*/ 213549 h 500680"/>
              <a:gd name="connsiteX12" fmla="*/ 180472 w 408665"/>
              <a:gd name="connsiteY12" fmla="*/ 223264 h 500680"/>
              <a:gd name="connsiteX13" fmla="*/ 157772 w 408665"/>
              <a:gd name="connsiteY13" fmla="*/ 219306 h 500680"/>
              <a:gd name="connsiteX14" fmla="*/ 175428 w 408665"/>
              <a:gd name="connsiteY14" fmla="*/ 323652 h 500680"/>
              <a:gd name="connsiteX15" fmla="*/ 231637 w 408665"/>
              <a:gd name="connsiteY15" fmla="*/ 323652 h 500680"/>
              <a:gd name="connsiteX16" fmla="*/ 248932 w 408665"/>
              <a:gd name="connsiteY16" fmla="*/ 219306 h 500680"/>
              <a:gd name="connsiteX17" fmla="*/ 226592 w 408665"/>
              <a:gd name="connsiteY17" fmla="*/ 223264 h 500680"/>
              <a:gd name="connsiteX18" fmla="*/ 203532 w 408665"/>
              <a:gd name="connsiteY18" fmla="*/ 213549 h 500680"/>
              <a:gd name="connsiteX19" fmla="*/ 397025 w 408665"/>
              <a:gd name="connsiteY19" fmla="*/ 128537 h 500680"/>
              <a:gd name="connsiteX20" fmla="*/ 407548 w 408665"/>
              <a:gd name="connsiteY20" fmla="*/ 131041 h 500680"/>
              <a:gd name="connsiteX21" fmla="*/ 405008 w 408665"/>
              <a:gd name="connsiteY21" fmla="*/ 141416 h 500680"/>
              <a:gd name="connsiteX22" fmla="*/ 346588 w 408665"/>
              <a:gd name="connsiteY22" fmla="*/ 175759 h 500680"/>
              <a:gd name="connsiteX23" fmla="*/ 342597 w 408665"/>
              <a:gd name="connsiteY23" fmla="*/ 176833 h 500680"/>
              <a:gd name="connsiteX24" fmla="*/ 336065 w 408665"/>
              <a:gd name="connsiteY24" fmla="*/ 173255 h 500680"/>
              <a:gd name="connsiteX25" fmla="*/ 338605 w 408665"/>
              <a:gd name="connsiteY25" fmla="*/ 162880 h 500680"/>
              <a:gd name="connsiteX26" fmla="*/ 11625 w 408665"/>
              <a:gd name="connsiteY26" fmla="*/ 128522 h 500680"/>
              <a:gd name="connsiteX27" fmla="*/ 70045 w 408665"/>
              <a:gd name="connsiteY27" fmla="*/ 162625 h 500680"/>
              <a:gd name="connsiteX28" fmla="*/ 72585 w 408665"/>
              <a:gd name="connsiteY28" fmla="*/ 173283 h 500680"/>
              <a:gd name="connsiteX29" fmla="*/ 66054 w 408665"/>
              <a:gd name="connsiteY29" fmla="*/ 176835 h 500680"/>
              <a:gd name="connsiteX30" fmla="*/ 62062 w 408665"/>
              <a:gd name="connsiteY30" fmla="*/ 175769 h 500680"/>
              <a:gd name="connsiteX31" fmla="*/ 4005 w 408665"/>
              <a:gd name="connsiteY31" fmla="*/ 141311 h 500680"/>
              <a:gd name="connsiteX32" fmla="*/ 1102 w 408665"/>
              <a:gd name="connsiteY32" fmla="*/ 131008 h 500680"/>
              <a:gd name="connsiteX33" fmla="*/ 11625 w 408665"/>
              <a:gd name="connsiteY33" fmla="*/ 128522 h 500680"/>
              <a:gd name="connsiteX34" fmla="*/ 203532 w 408665"/>
              <a:gd name="connsiteY34" fmla="*/ 119637 h 500680"/>
              <a:gd name="connsiteX35" fmla="*/ 83908 w 408665"/>
              <a:gd name="connsiteY35" fmla="*/ 238016 h 500680"/>
              <a:gd name="connsiteX36" fmla="*/ 121020 w 408665"/>
              <a:gd name="connsiteY36" fmla="*/ 323652 h 500680"/>
              <a:gd name="connsiteX37" fmla="*/ 122101 w 408665"/>
              <a:gd name="connsiteY37" fmla="*/ 323652 h 500680"/>
              <a:gd name="connsiteX38" fmla="*/ 122822 w 408665"/>
              <a:gd name="connsiteY38" fmla="*/ 323652 h 500680"/>
              <a:gd name="connsiteX39" fmla="*/ 159934 w 408665"/>
              <a:gd name="connsiteY39" fmla="*/ 323652 h 500680"/>
              <a:gd name="connsiteX40" fmla="*/ 139036 w 408665"/>
              <a:gd name="connsiteY40" fmla="*/ 197357 h 500680"/>
              <a:gd name="connsiteX41" fmla="*/ 138315 w 408665"/>
              <a:gd name="connsiteY41" fmla="*/ 192680 h 500680"/>
              <a:gd name="connsiteX42" fmla="*/ 145161 w 408665"/>
              <a:gd name="connsiteY42" fmla="*/ 185123 h 500680"/>
              <a:gd name="connsiteX43" fmla="*/ 153449 w 408665"/>
              <a:gd name="connsiteY43" fmla="*/ 191240 h 500680"/>
              <a:gd name="connsiteX44" fmla="*/ 154169 w 408665"/>
              <a:gd name="connsiteY44" fmla="*/ 195558 h 500680"/>
              <a:gd name="connsiteX45" fmla="*/ 180472 w 408665"/>
              <a:gd name="connsiteY45" fmla="*/ 208152 h 500680"/>
              <a:gd name="connsiteX46" fmla="*/ 195966 w 408665"/>
              <a:gd name="connsiteY46" fmla="*/ 192680 h 500680"/>
              <a:gd name="connsiteX47" fmla="*/ 203532 w 408665"/>
              <a:gd name="connsiteY47" fmla="*/ 185123 h 500680"/>
              <a:gd name="connsiteX48" fmla="*/ 211099 w 408665"/>
              <a:gd name="connsiteY48" fmla="*/ 192320 h 500680"/>
              <a:gd name="connsiteX49" fmla="*/ 226592 w 408665"/>
              <a:gd name="connsiteY49" fmla="*/ 207792 h 500680"/>
              <a:gd name="connsiteX50" fmla="*/ 253256 w 408665"/>
              <a:gd name="connsiteY50" fmla="*/ 195198 h 500680"/>
              <a:gd name="connsiteX51" fmla="*/ 253976 w 408665"/>
              <a:gd name="connsiteY51" fmla="*/ 191240 h 500680"/>
              <a:gd name="connsiteX52" fmla="*/ 261903 w 408665"/>
              <a:gd name="connsiteY52" fmla="*/ 184764 h 500680"/>
              <a:gd name="connsiteX53" fmla="*/ 269109 w 408665"/>
              <a:gd name="connsiteY53" fmla="*/ 192680 h 500680"/>
              <a:gd name="connsiteX54" fmla="*/ 268389 w 408665"/>
              <a:gd name="connsiteY54" fmla="*/ 197357 h 500680"/>
              <a:gd name="connsiteX55" fmla="*/ 247130 w 408665"/>
              <a:gd name="connsiteY55" fmla="*/ 323652 h 500680"/>
              <a:gd name="connsiteX56" fmla="*/ 284603 w 408665"/>
              <a:gd name="connsiteY56" fmla="*/ 323652 h 500680"/>
              <a:gd name="connsiteX57" fmla="*/ 284963 w 408665"/>
              <a:gd name="connsiteY57" fmla="*/ 323652 h 500680"/>
              <a:gd name="connsiteX58" fmla="*/ 286404 w 408665"/>
              <a:gd name="connsiteY58" fmla="*/ 323652 h 500680"/>
              <a:gd name="connsiteX59" fmla="*/ 323156 w 408665"/>
              <a:gd name="connsiteY59" fmla="*/ 238016 h 500680"/>
              <a:gd name="connsiteX60" fmla="*/ 203532 w 408665"/>
              <a:gd name="connsiteY60" fmla="*/ 119637 h 500680"/>
              <a:gd name="connsiteX61" fmla="*/ 203532 w 408665"/>
              <a:gd name="connsiteY61" fmla="*/ 104165 h 500680"/>
              <a:gd name="connsiteX62" fmla="*/ 338290 w 408665"/>
              <a:gd name="connsiteY62" fmla="*/ 238016 h 500680"/>
              <a:gd name="connsiteX63" fmla="*/ 292169 w 408665"/>
              <a:gd name="connsiteY63" fmla="*/ 338764 h 500680"/>
              <a:gd name="connsiteX64" fmla="*/ 292169 w 408665"/>
              <a:gd name="connsiteY64" fmla="*/ 435194 h 500680"/>
              <a:gd name="connsiteX65" fmla="*/ 284603 w 408665"/>
              <a:gd name="connsiteY65" fmla="*/ 442750 h 500680"/>
              <a:gd name="connsiteX66" fmla="*/ 257579 w 408665"/>
              <a:gd name="connsiteY66" fmla="*/ 442750 h 500680"/>
              <a:gd name="connsiteX67" fmla="*/ 257579 w 408665"/>
              <a:gd name="connsiteY67" fmla="*/ 446708 h 500680"/>
              <a:gd name="connsiteX68" fmla="*/ 203532 w 408665"/>
              <a:gd name="connsiteY68" fmla="*/ 500680 h 500680"/>
              <a:gd name="connsiteX69" fmla="*/ 149485 w 408665"/>
              <a:gd name="connsiteY69" fmla="*/ 446708 h 500680"/>
              <a:gd name="connsiteX70" fmla="*/ 149485 w 408665"/>
              <a:gd name="connsiteY70" fmla="*/ 442750 h 500680"/>
              <a:gd name="connsiteX71" fmla="*/ 122462 w 408665"/>
              <a:gd name="connsiteY71" fmla="*/ 442750 h 500680"/>
              <a:gd name="connsiteX72" fmla="*/ 114895 w 408665"/>
              <a:gd name="connsiteY72" fmla="*/ 435194 h 500680"/>
              <a:gd name="connsiteX73" fmla="*/ 114895 w 408665"/>
              <a:gd name="connsiteY73" fmla="*/ 338764 h 500680"/>
              <a:gd name="connsiteX74" fmla="*/ 68775 w 408665"/>
              <a:gd name="connsiteY74" fmla="*/ 238016 h 500680"/>
              <a:gd name="connsiteX75" fmla="*/ 203532 w 408665"/>
              <a:gd name="connsiteY75" fmla="*/ 104165 h 500680"/>
              <a:gd name="connsiteX76" fmla="*/ 347404 w 408665"/>
              <a:gd name="connsiteY76" fmla="*/ 47962 h 500680"/>
              <a:gd name="connsiteX77" fmla="*/ 348480 w 408665"/>
              <a:gd name="connsiteY77" fmla="*/ 58828 h 500680"/>
              <a:gd name="connsiteX78" fmla="*/ 302559 w 408665"/>
              <a:gd name="connsiteY78" fmla="*/ 116780 h 500680"/>
              <a:gd name="connsiteX79" fmla="*/ 296460 w 408665"/>
              <a:gd name="connsiteY79" fmla="*/ 119678 h 500680"/>
              <a:gd name="connsiteX80" fmla="*/ 291796 w 408665"/>
              <a:gd name="connsiteY80" fmla="*/ 118229 h 500680"/>
              <a:gd name="connsiteX81" fmla="*/ 290720 w 408665"/>
              <a:gd name="connsiteY81" fmla="*/ 107363 h 500680"/>
              <a:gd name="connsiteX82" fmla="*/ 336641 w 408665"/>
              <a:gd name="connsiteY82" fmla="*/ 49049 h 500680"/>
              <a:gd name="connsiteX83" fmla="*/ 347404 w 408665"/>
              <a:gd name="connsiteY83" fmla="*/ 47962 h 500680"/>
              <a:gd name="connsiteX84" fmla="*/ 59999 w 408665"/>
              <a:gd name="connsiteY84" fmla="*/ 47962 h 500680"/>
              <a:gd name="connsiteX85" fmla="*/ 70701 w 408665"/>
              <a:gd name="connsiteY85" fmla="*/ 49049 h 500680"/>
              <a:gd name="connsiteX86" fmla="*/ 116364 w 408665"/>
              <a:gd name="connsiteY86" fmla="*/ 107363 h 500680"/>
              <a:gd name="connsiteX87" fmla="*/ 115294 w 408665"/>
              <a:gd name="connsiteY87" fmla="*/ 118229 h 500680"/>
              <a:gd name="connsiteX88" fmla="*/ 110656 w 408665"/>
              <a:gd name="connsiteY88" fmla="*/ 119678 h 500680"/>
              <a:gd name="connsiteX89" fmla="*/ 104592 w 408665"/>
              <a:gd name="connsiteY89" fmla="*/ 116780 h 500680"/>
              <a:gd name="connsiteX90" fmla="*/ 58929 w 408665"/>
              <a:gd name="connsiteY90" fmla="*/ 58828 h 500680"/>
              <a:gd name="connsiteX91" fmla="*/ 59999 w 408665"/>
              <a:gd name="connsiteY91" fmla="*/ 47962 h 500680"/>
              <a:gd name="connsiteX92" fmla="*/ 251948 w 408665"/>
              <a:gd name="connsiteY92" fmla="*/ 110 h 500680"/>
              <a:gd name="connsiteX93" fmla="*/ 258176 w 408665"/>
              <a:gd name="connsiteY93" fmla="*/ 9115 h 500680"/>
              <a:gd name="connsiteX94" fmla="*/ 246453 w 408665"/>
              <a:gd name="connsiteY94" fmla="*/ 78271 h 500680"/>
              <a:gd name="connsiteX95" fmla="*/ 238760 w 408665"/>
              <a:gd name="connsiteY95" fmla="*/ 84755 h 500680"/>
              <a:gd name="connsiteX96" fmla="*/ 237661 w 408665"/>
              <a:gd name="connsiteY96" fmla="*/ 84755 h 500680"/>
              <a:gd name="connsiteX97" fmla="*/ 231066 w 408665"/>
              <a:gd name="connsiteY97" fmla="*/ 75750 h 500680"/>
              <a:gd name="connsiteX98" fmla="*/ 243156 w 408665"/>
              <a:gd name="connsiteY98" fmla="*/ 6594 h 500680"/>
              <a:gd name="connsiteX99" fmla="*/ 251948 w 408665"/>
              <a:gd name="connsiteY99" fmla="*/ 110 h 500680"/>
              <a:gd name="connsiteX100" fmla="*/ 156610 w 408665"/>
              <a:gd name="connsiteY100" fmla="*/ 110 h 500680"/>
              <a:gd name="connsiteX101" fmla="*/ 165653 w 408665"/>
              <a:gd name="connsiteY101" fmla="*/ 6594 h 500680"/>
              <a:gd name="connsiteX102" fmla="*/ 177228 w 408665"/>
              <a:gd name="connsiteY102" fmla="*/ 75750 h 500680"/>
              <a:gd name="connsiteX103" fmla="*/ 170717 w 408665"/>
              <a:gd name="connsiteY103" fmla="*/ 84755 h 500680"/>
              <a:gd name="connsiteX104" fmla="*/ 169632 w 408665"/>
              <a:gd name="connsiteY104" fmla="*/ 84755 h 500680"/>
              <a:gd name="connsiteX105" fmla="*/ 162036 w 408665"/>
              <a:gd name="connsiteY105" fmla="*/ 78271 h 500680"/>
              <a:gd name="connsiteX106" fmla="*/ 150461 w 408665"/>
              <a:gd name="connsiteY106" fmla="*/ 9115 h 500680"/>
              <a:gd name="connsiteX107" fmla="*/ 156610 w 408665"/>
              <a:gd name="connsiteY107" fmla="*/ 110 h 50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408665" h="500680">
                <a:moveTo>
                  <a:pt x="164979" y="442750"/>
                </a:moveTo>
                <a:lnTo>
                  <a:pt x="164979" y="446708"/>
                </a:lnTo>
                <a:cubicBezTo>
                  <a:pt x="164979" y="467937"/>
                  <a:pt x="182274" y="485208"/>
                  <a:pt x="203532" y="485208"/>
                </a:cubicBezTo>
                <a:cubicBezTo>
                  <a:pt x="224791" y="485208"/>
                  <a:pt x="242086" y="467937"/>
                  <a:pt x="242086" y="446708"/>
                </a:cubicBezTo>
                <a:lnTo>
                  <a:pt x="242086" y="442750"/>
                </a:lnTo>
                <a:close/>
                <a:moveTo>
                  <a:pt x="130389" y="339124"/>
                </a:moveTo>
                <a:lnTo>
                  <a:pt x="130389" y="427638"/>
                </a:lnTo>
                <a:lnTo>
                  <a:pt x="157412" y="427638"/>
                </a:lnTo>
                <a:lnTo>
                  <a:pt x="249652" y="427638"/>
                </a:lnTo>
                <a:lnTo>
                  <a:pt x="277036" y="427638"/>
                </a:lnTo>
                <a:lnTo>
                  <a:pt x="277036" y="339124"/>
                </a:lnTo>
                <a:close/>
                <a:moveTo>
                  <a:pt x="203532" y="213549"/>
                </a:moveTo>
                <a:cubicBezTo>
                  <a:pt x="198488" y="219306"/>
                  <a:pt x="191282" y="223264"/>
                  <a:pt x="180472" y="223264"/>
                </a:cubicBezTo>
                <a:cubicBezTo>
                  <a:pt x="170744" y="223264"/>
                  <a:pt x="163537" y="221824"/>
                  <a:pt x="157772" y="219306"/>
                </a:cubicBezTo>
                <a:lnTo>
                  <a:pt x="175428" y="323652"/>
                </a:lnTo>
                <a:lnTo>
                  <a:pt x="231637" y="323652"/>
                </a:lnTo>
                <a:lnTo>
                  <a:pt x="248932" y="219306"/>
                </a:lnTo>
                <a:cubicBezTo>
                  <a:pt x="243167" y="221824"/>
                  <a:pt x="235961" y="223264"/>
                  <a:pt x="226592" y="223264"/>
                </a:cubicBezTo>
                <a:cubicBezTo>
                  <a:pt x="215783" y="223264"/>
                  <a:pt x="208216" y="219306"/>
                  <a:pt x="203532" y="213549"/>
                </a:cubicBezTo>
                <a:close/>
                <a:moveTo>
                  <a:pt x="397025" y="128537"/>
                </a:moveTo>
                <a:cubicBezTo>
                  <a:pt x="400654" y="126390"/>
                  <a:pt x="405371" y="127463"/>
                  <a:pt x="407548" y="131041"/>
                </a:cubicBezTo>
                <a:cubicBezTo>
                  <a:pt x="409725" y="134618"/>
                  <a:pt x="408637" y="139269"/>
                  <a:pt x="405008" y="141416"/>
                </a:cubicBezTo>
                <a:lnTo>
                  <a:pt x="346588" y="175759"/>
                </a:lnTo>
                <a:cubicBezTo>
                  <a:pt x="345137" y="176833"/>
                  <a:pt x="344048" y="176833"/>
                  <a:pt x="342597" y="176833"/>
                </a:cubicBezTo>
                <a:cubicBezTo>
                  <a:pt x="340057" y="176833"/>
                  <a:pt x="337517" y="175759"/>
                  <a:pt x="336065" y="173255"/>
                </a:cubicBezTo>
                <a:cubicBezTo>
                  <a:pt x="333888" y="169678"/>
                  <a:pt x="334977" y="165027"/>
                  <a:pt x="338605" y="162880"/>
                </a:cubicBezTo>
                <a:close/>
                <a:moveTo>
                  <a:pt x="11625" y="128522"/>
                </a:moveTo>
                <a:lnTo>
                  <a:pt x="70045" y="162625"/>
                </a:lnTo>
                <a:cubicBezTo>
                  <a:pt x="73674" y="164757"/>
                  <a:pt x="74762" y="169375"/>
                  <a:pt x="72585" y="173283"/>
                </a:cubicBezTo>
                <a:cubicBezTo>
                  <a:pt x="71134" y="175414"/>
                  <a:pt x="68594" y="176835"/>
                  <a:pt x="66054" y="176835"/>
                </a:cubicBezTo>
                <a:cubicBezTo>
                  <a:pt x="64602" y="176835"/>
                  <a:pt x="63514" y="176480"/>
                  <a:pt x="62062" y="175769"/>
                </a:cubicBezTo>
                <a:lnTo>
                  <a:pt x="4005" y="141311"/>
                </a:lnTo>
                <a:cubicBezTo>
                  <a:pt x="14" y="139179"/>
                  <a:pt x="-1075" y="134561"/>
                  <a:pt x="1102" y="131008"/>
                </a:cubicBezTo>
                <a:cubicBezTo>
                  <a:pt x="3279" y="127456"/>
                  <a:pt x="7996" y="126390"/>
                  <a:pt x="11625" y="128522"/>
                </a:cubicBezTo>
                <a:close/>
                <a:moveTo>
                  <a:pt x="203532" y="119637"/>
                </a:moveTo>
                <a:cubicBezTo>
                  <a:pt x="137595" y="119637"/>
                  <a:pt x="83908" y="172890"/>
                  <a:pt x="83908" y="238016"/>
                </a:cubicBezTo>
                <a:cubicBezTo>
                  <a:pt x="83908" y="270759"/>
                  <a:pt x="97240" y="301343"/>
                  <a:pt x="121020" y="323652"/>
                </a:cubicBezTo>
                <a:lnTo>
                  <a:pt x="122101" y="323652"/>
                </a:lnTo>
                <a:cubicBezTo>
                  <a:pt x="122462" y="323652"/>
                  <a:pt x="122462" y="323652"/>
                  <a:pt x="122822" y="323652"/>
                </a:cubicBezTo>
                <a:lnTo>
                  <a:pt x="159934" y="323652"/>
                </a:lnTo>
                <a:lnTo>
                  <a:pt x="139036" y="197357"/>
                </a:lnTo>
                <a:cubicBezTo>
                  <a:pt x="138315" y="194838"/>
                  <a:pt x="138315" y="192680"/>
                  <a:pt x="138315" y="192680"/>
                </a:cubicBezTo>
                <a:cubicBezTo>
                  <a:pt x="138315" y="188722"/>
                  <a:pt x="141198" y="185483"/>
                  <a:pt x="145161" y="185123"/>
                </a:cubicBezTo>
                <a:cubicBezTo>
                  <a:pt x="149125" y="184764"/>
                  <a:pt x="152728" y="187642"/>
                  <a:pt x="153449" y="191240"/>
                </a:cubicBezTo>
                <a:lnTo>
                  <a:pt x="154169" y="195558"/>
                </a:lnTo>
                <a:cubicBezTo>
                  <a:pt x="155611" y="200236"/>
                  <a:pt x="161015" y="208152"/>
                  <a:pt x="180472" y="208152"/>
                </a:cubicBezTo>
                <a:cubicBezTo>
                  <a:pt x="194524" y="208152"/>
                  <a:pt x="195966" y="196278"/>
                  <a:pt x="195966" y="192680"/>
                </a:cubicBezTo>
                <a:cubicBezTo>
                  <a:pt x="195966" y="188362"/>
                  <a:pt x="199209" y="185123"/>
                  <a:pt x="203532" y="185123"/>
                </a:cubicBezTo>
                <a:cubicBezTo>
                  <a:pt x="207856" y="185123"/>
                  <a:pt x="211099" y="188362"/>
                  <a:pt x="211099" y="192320"/>
                </a:cubicBezTo>
                <a:cubicBezTo>
                  <a:pt x="211099" y="195918"/>
                  <a:pt x="212540" y="207792"/>
                  <a:pt x="226592" y="207792"/>
                </a:cubicBezTo>
                <a:cubicBezTo>
                  <a:pt x="246410" y="207792"/>
                  <a:pt x="251814" y="199876"/>
                  <a:pt x="253256" y="195198"/>
                </a:cubicBezTo>
                <a:lnTo>
                  <a:pt x="253976" y="191240"/>
                </a:lnTo>
                <a:cubicBezTo>
                  <a:pt x="254337" y="187282"/>
                  <a:pt x="257940" y="184404"/>
                  <a:pt x="261903" y="184764"/>
                </a:cubicBezTo>
                <a:cubicBezTo>
                  <a:pt x="265867" y="185483"/>
                  <a:pt x="269109" y="188722"/>
                  <a:pt x="269109" y="192680"/>
                </a:cubicBezTo>
                <a:cubicBezTo>
                  <a:pt x="269109" y="192680"/>
                  <a:pt x="269109" y="194479"/>
                  <a:pt x="268389" y="197357"/>
                </a:cubicBezTo>
                <a:lnTo>
                  <a:pt x="247130" y="323652"/>
                </a:lnTo>
                <a:lnTo>
                  <a:pt x="284603" y="323652"/>
                </a:lnTo>
                <a:lnTo>
                  <a:pt x="284963" y="323652"/>
                </a:lnTo>
                <a:lnTo>
                  <a:pt x="286404" y="323652"/>
                </a:lnTo>
                <a:cubicBezTo>
                  <a:pt x="309825" y="301343"/>
                  <a:pt x="323156" y="270399"/>
                  <a:pt x="323156" y="238016"/>
                </a:cubicBezTo>
                <a:cubicBezTo>
                  <a:pt x="323156" y="172890"/>
                  <a:pt x="269470" y="119637"/>
                  <a:pt x="203532" y="119637"/>
                </a:cubicBezTo>
                <a:close/>
                <a:moveTo>
                  <a:pt x="203532" y="104165"/>
                </a:moveTo>
                <a:cubicBezTo>
                  <a:pt x="277757" y="104165"/>
                  <a:pt x="338290" y="164254"/>
                  <a:pt x="338290" y="238016"/>
                </a:cubicBezTo>
                <a:cubicBezTo>
                  <a:pt x="338290" y="276516"/>
                  <a:pt x="321355" y="313217"/>
                  <a:pt x="292169" y="338764"/>
                </a:cubicBezTo>
                <a:lnTo>
                  <a:pt x="292169" y="435194"/>
                </a:lnTo>
                <a:cubicBezTo>
                  <a:pt x="292169" y="439152"/>
                  <a:pt x="288566" y="442750"/>
                  <a:pt x="284603" y="442750"/>
                </a:cubicBezTo>
                <a:lnTo>
                  <a:pt x="257579" y="442750"/>
                </a:lnTo>
                <a:lnTo>
                  <a:pt x="257579" y="446708"/>
                </a:lnTo>
                <a:cubicBezTo>
                  <a:pt x="257579" y="476213"/>
                  <a:pt x="233078" y="500680"/>
                  <a:pt x="203532" y="500680"/>
                </a:cubicBezTo>
                <a:cubicBezTo>
                  <a:pt x="173987" y="500680"/>
                  <a:pt x="149485" y="476213"/>
                  <a:pt x="149485" y="446708"/>
                </a:cubicBezTo>
                <a:lnTo>
                  <a:pt x="149485" y="442750"/>
                </a:lnTo>
                <a:lnTo>
                  <a:pt x="122462" y="442750"/>
                </a:lnTo>
                <a:cubicBezTo>
                  <a:pt x="118498" y="442750"/>
                  <a:pt x="114895" y="439152"/>
                  <a:pt x="114895" y="435194"/>
                </a:cubicBezTo>
                <a:lnTo>
                  <a:pt x="114895" y="338764"/>
                </a:lnTo>
                <a:cubicBezTo>
                  <a:pt x="85710" y="313217"/>
                  <a:pt x="68775" y="276516"/>
                  <a:pt x="68775" y="238016"/>
                </a:cubicBezTo>
                <a:cubicBezTo>
                  <a:pt x="68775" y="164254"/>
                  <a:pt x="129308" y="104165"/>
                  <a:pt x="203532" y="104165"/>
                </a:cubicBezTo>
                <a:close/>
                <a:moveTo>
                  <a:pt x="347404" y="47962"/>
                </a:moveTo>
                <a:cubicBezTo>
                  <a:pt x="350633" y="50498"/>
                  <a:pt x="350991" y="55568"/>
                  <a:pt x="348480" y="58828"/>
                </a:cubicBezTo>
                <a:lnTo>
                  <a:pt x="302559" y="116780"/>
                </a:lnTo>
                <a:cubicBezTo>
                  <a:pt x="300765" y="118591"/>
                  <a:pt x="298613" y="119678"/>
                  <a:pt x="296460" y="119678"/>
                </a:cubicBezTo>
                <a:cubicBezTo>
                  <a:pt x="294666" y="119678"/>
                  <a:pt x="293231" y="118953"/>
                  <a:pt x="291796" y="118229"/>
                </a:cubicBezTo>
                <a:cubicBezTo>
                  <a:pt x="288567" y="115693"/>
                  <a:pt x="287850" y="110623"/>
                  <a:pt x="290720" y="107363"/>
                </a:cubicBezTo>
                <a:lnTo>
                  <a:pt x="336641" y="49049"/>
                </a:lnTo>
                <a:cubicBezTo>
                  <a:pt x="339152" y="45789"/>
                  <a:pt x="344175" y="45427"/>
                  <a:pt x="347404" y="47962"/>
                </a:cubicBezTo>
                <a:close/>
                <a:moveTo>
                  <a:pt x="59999" y="47962"/>
                </a:moveTo>
                <a:cubicBezTo>
                  <a:pt x="63210" y="45427"/>
                  <a:pt x="67847" y="45789"/>
                  <a:pt x="70701" y="49049"/>
                </a:cubicBezTo>
                <a:lnTo>
                  <a:pt x="116364" y="107363"/>
                </a:lnTo>
                <a:cubicBezTo>
                  <a:pt x="119218" y="110623"/>
                  <a:pt x="118505" y="115331"/>
                  <a:pt x="115294" y="118229"/>
                </a:cubicBezTo>
                <a:cubicBezTo>
                  <a:pt x="113867" y="119315"/>
                  <a:pt x="112083" y="119678"/>
                  <a:pt x="110656" y="119678"/>
                </a:cubicBezTo>
                <a:cubicBezTo>
                  <a:pt x="108159" y="119678"/>
                  <a:pt x="106019" y="118591"/>
                  <a:pt x="104592" y="116780"/>
                </a:cubicBezTo>
                <a:lnTo>
                  <a:pt x="58929" y="58828"/>
                </a:lnTo>
                <a:cubicBezTo>
                  <a:pt x="56075" y="55568"/>
                  <a:pt x="56788" y="50498"/>
                  <a:pt x="59999" y="47962"/>
                </a:cubicBezTo>
                <a:close/>
                <a:moveTo>
                  <a:pt x="251948" y="110"/>
                </a:moveTo>
                <a:cubicBezTo>
                  <a:pt x="255978" y="831"/>
                  <a:pt x="258909" y="4793"/>
                  <a:pt x="258176" y="9115"/>
                </a:cubicBezTo>
                <a:lnTo>
                  <a:pt x="246453" y="78271"/>
                </a:lnTo>
                <a:cubicBezTo>
                  <a:pt x="245720" y="82233"/>
                  <a:pt x="242423" y="84755"/>
                  <a:pt x="238760" y="84755"/>
                </a:cubicBezTo>
                <a:cubicBezTo>
                  <a:pt x="238393" y="84755"/>
                  <a:pt x="238027" y="84755"/>
                  <a:pt x="237661" y="84755"/>
                </a:cubicBezTo>
                <a:cubicBezTo>
                  <a:pt x="233264" y="84034"/>
                  <a:pt x="230700" y="80072"/>
                  <a:pt x="231066" y="75750"/>
                </a:cubicBezTo>
                <a:lnTo>
                  <a:pt x="243156" y="6594"/>
                </a:lnTo>
                <a:cubicBezTo>
                  <a:pt x="243522" y="2271"/>
                  <a:pt x="247552" y="-610"/>
                  <a:pt x="251948" y="110"/>
                </a:cubicBezTo>
                <a:close/>
                <a:moveTo>
                  <a:pt x="156610" y="110"/>
                </a:moveTo>
                <a:cubicBezTo>
                  <a:pt x="160951" y="-610"/>
                  <a:pt x="164930" y="2271"/>
                  <a:pt x="165653" y="6594"/>
                </a:cubicBezTo>
                <a:lnTo>
                  <a:pt x="177228" y="75750"/>
                </a:lnTo>
                <a:cubicBezTo>
                  <a:pt x="177951" y="80072"/>
                  <a:pt x="175058" y="84034"/>
                  <a:pt x="170717" y="84755"/>
                </a:cubicBezTo>
                <a:cubicBezTo>
                  <a:pt x="170355" y="84755"/>
                  <a:pt x="169994" y="84755"/>
                  <a:pt x="169632" y="84755"/>
                </a:cubicBezTo>
                <a:cubicBezTo>
                  <a:pt x="166015" y="84755"/>
                  <a:pt x="162759" y="82233"/>
                  <a:pt x="162036" y="78271"/>
                </a:cubicBezTo>
                <a:lnTo>
                  <a:pt x="150461" y="9115"/>
                </a:lnTo>
                <a:cubicBezTo>
                  <a:pt x="149738" y="4793"/>
                  <a:pt x="152632" y="831"/>
                  <a:pt x="156610" y="1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7FBFF5-6F9E-45E5-97BC-8C3EA04430A8}"/>
              </a:ext>
            </a:extLst>
          </p:cNvPr>
          <p:cNvSpPr txBox="1">
            <a:spLocks/>
          </p:cNvSpPr>
          <p:nvPr/>
        </p:nvSpPr>
        <p:spPr>
          <a:xfrm>
            <a:off x="454025" y="1554163"/>
            <a:ext cx="11283950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endParaRPr lang="en-US" dirty="0"/>
          </a:p>
          <a:p>
            <a:pPr lvl="1"/>
            <a:r>
              <a:rPr lang="en-US" sz="2800" dirty="0"/>
              <a:t>What tab houses the Revenue &amp; Statistics?</a:t>
            </a:r>
          </a:p>
          <a:p>
            <a:pPr lvl="1"/>
            <a:r>
              <a:rPr lang="en-US" sz="2800" dirty="0"/>
              <a:t>What tab do I use to work on FTEs and Payroll?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0213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2:   Budget Process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383546" y="73717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Review Questions </a:t>
            </a:r>
          </a:p>
        </p:txBody>
      </p:sp>
      <p:sp>
        <p:nvSpPr>
          <p:cNvPr id="5" name="Freeform 193">
            <a:extLst>
              <a:ext uri="{FF2B5EF4-FFF2-40B4-BE49-F238E27FC236}">
                <a16:creationId xmlns:a16="http://schemas.microsoft.com/office/drawing/2014/main" id="{27255CC2-4BB2-4AFA-AE0B-59A49200A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92" y="863229"/>
            <a:ext cx="408665" cy="500680"/>
          </a:xfrm>
          <a:custGeom>
            <a:avLst/>
            <a:gdLst>
              <a:gd name="connsiteX0" fmla="*/ 164979 w 408665"/>
              <a:gd name="connsiteY0" fmla="*/ 442750 h 500680"/>
              <a:gd name="connsiteX1" fmla="*/ 164979 w 408665"/>
              <a:gd name="connsiteY1" fmla="*/ 446708 h 500680"/>
              <a:gd name="connsiteX2" fmla="*/ 203532 w 408665"/>
              <a:gd name="connsiteY2" fmla="*/ 485208 h 500680"/>
              <a:gd name="connsiteX3" fmla="*/ 242086 w 408665"/>
              <a:gd name="connsiteY3" fmla="*/ 446708 h 500680"/>
              <a:gd name="connsiteX4" fmla="*/ 242086 w 408665"/>
              <a:gd name="connsiteY4" fmla="*/ 442750 h 500680"/>
              <a:gd name="connsiteX5" fmla="*/ 130389 w 408665"/>
              <a:gd name="connsiteY5" fmla="*/ 339124 h 500680"/>
              <a:gd name="connsiteX6" fmla="*/ 130389 w 408665"/>
              <a:gd name="connsiteY6" fmla="*/ 427638 h 500680"/>
              <a:gd name="connsiteX7" fmla="*/ 157412 w 408665"/>
              <a:gd name="connsiteY7" fmla="*/ 427638 h 500680"/>
              <a:gd name="connsiteX8" fmla="*/ 249652 w 408665"/>
              <a:gd name="connsiteY8" fmla="*/ 427638 h 500680"/>
              <a:gd name="connsiteX9" fmla="*/ 277036 w 408665"/>
              <a:gd name="connsiteY9" fmla="*/ 427638 h 500680"/>
              <a:gd name="connsiteX10" fmla="*/ 277036 w 408665"/>
              <a:gd name="connsiteY10" fmla="*/ 339124 h 500680"/>
              <a:gd name="connsiteX11" fmla="*/ 203532 w 408665"/>
              <a:gd name="connsiteY11" fmla="*/ 213549 h 500680"/>
              <a:gd name="connsiteX12" fmla="*/ 180472 w 408665"/>
              <a:gd name="connsiteY12" fmla="*/ 223264 h 500680"/>
              <a:gd name="connsiteX13" fmla="*/ 157772 w 408665"/>
              <a:gd name="connsiteY13" fmla="*/ 219306 h 500680"/>
              <a:gd name="connsiteX14" fmla="*/ 175428 w 408665"/>
              <a:gd name="connsiteY14" fmla="*/ 323652 h 500680"/>
              <a:gd name="connsiteX15" fmla="*/ 231637 w 408665"/>
              <a:gd name="connsiteY15" fmla="*/ 323652 h 500680"/>
              <a:gd name="connsiteX16" fmla="*/ 248932 w 408665"/>
              <a:gd name="connsiteY16" fmla="*/ 219306 h 500680"/>
              <a:gd name="connsiteX17" fmla="*/ 226592 w 408665"/>
              <a:gd name="connsiteY17" fmla="*/ 223264 h 500680"/>
              <a:gd name="connsiteX18" fmla="*/ 203532 w 408665"/>
              <a:gd name="connsiteY18" fmla="*/ 213549 h 500680"/>
              <a:gd name="connsiteX19" fmla="*/ 397025 w 408665"/>
              <a:gd name="connsiteY19" fmla="*/ 128537 h 500680"/>
              <a:gd name="connsiteX20" fmla="*/ 407548 w 408665"/>
              <a:gd name="connsiteY20" fmla="*/ 131041 h 500680"/>
              <a:gd name="connsiteX21" fmla="*/ 405008 w 408665"/>
              <a:gd name="connsiteY21" fmla="*/ 141416 h 500680"/>
              <a:gd name="connsiteX22" fmla="*/ 346588 w 408665"/>
              <a:gd name="connsiteY22" fmla="*/ 175759 h 500680"/>
              <a:gd name="connsiteX23" fmla="*/ 342597 w 408665"/>
              <a:gd name="connsiteY23" fmla="*/ 176833 h 500680"/>
              <a:gd name="connsiteX24" fmla="*/ 336065 w 408665"/>
              <a:gd name="connsiteY24" fmla="*/ 173255 h 500680"/>
              <a:gd name="connsiteX25" fmla="*/ 338605 w 408665"/>
              <a:gd name="connsiteY25" fmla="*/ 162880 h 500680"/>
              <a:gd name="connsiteX26" fmla="*/ 11625 w 408665"/>
              <a:gd name="connsiteY26" fmla="*/ 128522 h 500680"/>
              <a:gd name="connsiteX27" fmla="*/ 70045 w 408665"/>
              <a:gd name="connsiteY27" fmla="*/ 162625 h 500680"/>
              <a:gd name="connsiteX28" fmla="*/ 72585 w 408665"/>
              <a:gd name="connsiteY28" fmla="*/ 173283 h 500680"/>
              <a:gd name="connsiteX29" fmla="*/ 66054 w 408665"/>
              <a:gd name="connsiteY29" fmla="*/ 176835 h 500680"/>
              <a:gd name="connsiteX30" fmla="*/ 62062 w 408665"/>
              <a:gd name="connsiteY30" fmla="*/ 175769 h 500680"/>
              <a:gd name="connsiteX31" fmla="*/ 4005 w 408665"/>
              <a:gd name="connsiteY31" fmla="*/ 141311 h 500680"/>
              <a:gd name="connsiteX32" fmla="*/ 1102 w 408665"/>
              <a:gd name="connsiteY32" fmla="*/ 131008 h 500680"/>
              <a:gd name="connsiteX33" fmla="*/ 11625 w 408665"/>
              <a:gd name="connsiteY33" fmla="*/ 128522 h 500680"/>
              <a:gd name="connsiteX34" fmla="*/ 203532 w 408665"/>
              <a:gd name="connsiteY34" fmla="*/ 119637 h 500680"/>
              <a:gd name="connsiteX35" fmla="*/ 83908 w 408665"/>
              <a:gd name="connsiteY35" fmla="*/ 238016 h 500680"/>
              <a:gd name="connsiteX36" fmla="*/ 121020 w 408665"/>
              <a:gd name="connsiteY36" fmla="*/ 323652 h 500680"/>
              <a:gd name="connsiteX37" fmla="*/ 122101 w 408665"/>
              <a:gd name="connsiteY37" fmla="*/ 323652 h 500680"/>
              <a:gd name="connsiteX38" fmla="*/ 122822 w 408665"/>
              <a:gd name="connsiteY38" fmla="*/ 323652 h 500680"/>
              <a:gd name="connsiteX39" fmla="*/ 159934 w 408665"/>
              <a:gd name="connsiteY39" fmla="*/ 323652 h 500680"/>
              <a:gd name="connsiteX40" fmla="*/ 139036 w 408665"/>
              <a:gd name="connsiteY40" fmla="*/ 197357 h 500680"/>
              <a:gd name="connsiteX41" fmla="*/ 138315 w 408665"/>
              <a:gd name="connsiteY41" fmla="*/ 192680 h 500680"/>
              <a:gd name="connsiteX42" fmla="*/ 145161 w 408665"/>
              <a:gd name="connsiteY42" fmla="*/ 185123 h 500680"/>
              <a:gd name="connsiteX43" fmla="*/ 153449 w 408665"/>
              <a:gd name="connsiteY43" fmla="*/ 191240 h 500680"/>
              <a:gd name="connsiteX44" fmla="*/ 154169 w 408665"/>
              <a:gd name="connsiteY44" fmla="*/ 195558 h 500680"/>
              <a:gd name="connsiteX45" fmla="*/ 180472 w 408665"/>
              <a:gd name="connsiteY45" fmla="*/ 208152 h 500680"/>
              <a:gd name="connsiteX46" fmla="*/ 195966 w 408665"/>
              <a:gd name="connsiteY46" fmla="*/ 192680 h 500680"/>
              <a:gd name="connsiteX47" fmla="*/ 203532 w 408665"/>
              <a:gd name="connsiteY47" fmla="*/ 185123 h 500680"/>
              <a:gd name="connsiteX48" fmla="*/ 211099 w 408665"/>
              <a:gd name="connsiteY48" fmla="*/ 192320 h 500680"/>
              <a:gd name="connsiteX49" fmla="*/ 226592 w 408665"/>
              <a:gd name="connsiteY49" fmla="*/ 207792 h 500680"/>
              <a:gd name="connsiteX50" fmla="*/ 253256 w 408665"/>
              <a:gd name="connsiteY50" fmla="*/ 195198 h 500680"/>
              <a:gd name="connsiteX51" fmla="*/ 253976 w 408665"/>
              <a:gd name="connsiteY51" fmla="*/ 191240 h 500680"/>
              <a:gd name="connsiteX52" fmla="*/ 261903 w 408665"/>
              <a:gd name="connsiteY52" fmla="*/ 184764 h 500680"/>
              <a:gd name="connsiteX53" fmla="*/ 269109 w 408665"/>
              <a:gd name="connsiteY53" fmla="*/ 192680 h 500680"/>
              <a:gd name="connsiteX54" fmla="*/ 268389 w 408665"/>
              <a:gd name="connsiteY54" fmla="*/ 197357 h 500680"/>
              <a:gd name="connsiteX55" fmla="*/ 247130 w 408665"/>
              <a:gd name="connsiteY55" fmla="*/ 323652 h 500680"/>
              <a:gd name="connsiteX56" fmla="*/ 284603 w 408665"/>
              <a:gd name="connsiteY56" fmla="*/ 323652 h 500680"/>
              <a:gd name="connsiteX57" fmla="*/ 284963 w 408665"/>
              <a:gd name="connsiteY57" fmla="*/ 323652 h 500680"/>
              <a:gd name="connsiteX58" fmla="*/ 286404 w 408665"/>
              <a:gd name="connsiteY58" fmla="*/ 323652 h 500680"/>
              <a:gd name="connsiteX59" fmla="*/ 323156 w 408665"/>
              <a:gd name="connsiteY59" fmla="*/ 238016 h 500680"/>
              <a:gd name="connsiteX60" fmla="*/ 203532 w 408665"/>
              <a:gd name="connsiteY60" fmla="*/ 119637 h 500680"/>
              <a:gd name="connsiteX61" fmla="*/ 203532 w 408665"/>
              <a:gd name="connsiteY61" fmla="*/ 104165 h 500680"/>
              <a:gd name="connsiteX62" fmla="*/ 338290 w 408665"/>
              <a:gd name="connsiteY62" fmla="*/ 238016 h 500680"/>
              <a:gd name="connsiteX63" fmla="*/ 292169 w 408665"/>
              <a:gd name="connsiteY63" fmla="*/ 338764 h 500680"/>
              <a:gd name="connsiteX64" fmla="*/ 292169 w 408665"/>
              <a:gd name="connsiteY64" fmla="*/ 435194 h 500680"/>
              <a:gd name="connsiteX65" fmla="*/ 284603 w 408665"/>
              <a:gd name="connsiteY65" fmla="*/ 442750 h 500680"/>
              <a:gd name="connsiteX66" fmla="*/ 257579 w 408665"/>
              <a:gd name="connsiteY66" fmla="*/ 442750 h 500680"/>
              <a:gd name="connsiteX67" fmla="*/ 257579 w 408665"/>
              <a:gd name="connsiteY67" fmla="*/ 446708 h 500680"/>
              <a:gd name="connsiteX68" fmla="*/ 203532 w 408665"/>
              <a:gd name="connsiteY68" fmla="*/ 500680 h 500680"/>
              <a:gd name="connsiteX69" fmla="*/ 149485 w 408665"/>
              <a:gd name="connsiteY69" fmla="*/ 446708 h 500680"/>
              <a:gd name="connsiteX70" fmla="*/ 149485 w 408665"/>
              <a:gd name="connsiteY70" fmla="*/ 442750 h 500680"/>
              <a:gd name="connsiteX71" fmla="*/ 122462 w 408665"/>
              <a:gd name="connsiteY71" fmla="*/ 442750 h 500680"/>
              <a:gd name="connsiteX72" fmla="*/ 114895 w 408665"/>
              <a:gd name="connsiteY72" fmla="*/ 435194 h 500680"/>
              <a:gd name="connsiteX73" fmla="*/ 114895 w 408665"/>
              <a:gd name="connsiteY73" fmla="*/ 338764 h 500680"/>
              <a:gd name="connsiteX74" fmla="*/ 68775 w 408665"/>
              <a:gd name="connsiteY74" fmla="*/ 238016 h 500680"/>
              <a:gd name="connsiteX75" fmla="*/ 203532 w 408665"/>
              <a:gd name="connsiteY75" fmla="*/ 104165 h 500680"/>
              <a:gd name="connsiteX76" fmla="*/ 347404 w 408665"/>
              <a:gd name="connsiteY76" fmla="*/ 47962 h 500680"/>
              <a:gd name="connsiteX77" fmla="*/ 348480 w 408665"/>
              <a:gd name="connsiteY77" fmla="*/ 58828 h 500680"/>
              <a:gd name="connsiteX78" fmla="*/ 302559 w 408665"/>
              <a:gd name="connsiteY78" fmla="*/ 116780 h 500680"/>
              <a:gd name="connsiteX79" fmla="*/ 296460 w 408665"/>
              <a:gd name="connsiteY79" fmla="*/ 119678 h 500680"/>
              <a:gd name="connsiteX80" fmla="*/ 291796 w 408665"/>
              <a:gd name="connsiteY80" fmla="*/ 118229 h 500680"/>
              <a:gd name="connsiteX81" fmla="*/ 290720 w 408665"/>
              <a:gd name="connsiteY81" fmla="*/ 107363 h 500680"/>
              <a:gd name="connsiteX82" fmla="*/ 336641 w 408665"/>
              <a:gd name="connsiteY82" fmla="*/ 49049 h 500680"/>
              <a:gd name="connsiteX83" fmla="*/ 347404 w 408665"/>
              <a:gd name="connsiteY83" fmla="*/ 47962 h 500680"/>
              <a:gd name="connsiteX84" fmla="*/ 59999 w 408665"/>
              <a:gd name="connsiteY84" fmla="*/ 47962 h 500680"/>
              <a:gd name="connsiteX85" fmla="*/ 70701 w 408665"/>
              <a:gd name="connsiteY85" fmla="*/ 49049 h 500680"/>
              <a:gd name="connsiteX86" fmla="*/ 116364 w 408665"/>
              <a:gd name="connsiteY86" fmla="*/ 107363 h 500680"/>
              <a:gd name="connsiteX87" fmla="*/ 115294 w 408665"/>
              <a:gd name="connsiteY87" fmla="*/ 118229 h 500680"/>
              <a:gd name="connsiteX88" fmla="*/ 110656 w 408665"/>
              <a:gd name="connsiteY88" fmla="*/ 119678 h 500680"/>
              <a:gd name="connsiteX89" fmla="*/ 104592 w 408665"/>
              <a:gd name="connsiteY89" fmla="*/ 116780 h 500680"/>
              <a:gd name="connsiteX90" fmla="*/ 58929 w 408665"/>
              <a:gd name="connsiteY90" fmla="*/ 58828 h 500680"/>
              <a:gd name="connsiteX91" fmla="*/ 59999 w 408665"/>
              <a:gd name="connsiteY91" fmla="*/ 47962 h 500680"/>
              <a:gd name="connsiteX92" fmla="*/ 251948 w 408665"/>
              <a:gd name="connsiteY92" fmla="*/ 110 h 500680"/>
              <a:gd name="connsiteX93" fmla="*/ 258176 w 408665"/>
              <a:gd name="connsiteY93" fmla="*/ 9115 h 500680"/>
              <a:gd name="connsiteX94" fmla="*/ 246453 w 408665"/>
              <a:gd name="connsiteY94" fmla="*/ 78271 h 500680"/>
              <a:gd name="connsiteX95" fmla="*/ 238760 w 408665"/>
              <a:gd name="connsiteY95" fmla="*/ 84755 h 500680"/>
              <a:gd name="connsiteX96" fmla="*/ 237661 w 408665"/>
              <a:gd name="connsiteY96" fmla="*/ 84755 h 500680"/>
              <a:gd name="connsiteX97" fmla="*/ 231066 w 408665"/>
              <a:gd name="connsiteY97" fmla="*/ 75750 h 500680"/>
              <a:gd name="connsiteX98" fmla="*/ 243156 w 408665"/>
              <a:gd name="connsiteY98" fmla="*/ 6594 h 500680"/>
              <a:gd name="connsiteX99" fmla="*/ 251948 w 408665"/>
              <a:gd name="connsiteY99" fmla="*/ 110 h 500680"/>
              <a:gd name="connsiteX100" fmla="*/ 156610 w 408665"/>
              <a:gd name="connsiteY100" fmla="*/ 110 h 500680"/>
              <a:gd name="connsiteX101" fmla="*/ 165653 w 408665"/>
              <a:gd name="connsiteY101" fmla="*/ 6594 h 500680"/>
              <a:gd name="connsiteX102" fmla="*/ 177228 w 408665"/>
              <a:gd name="connsiteY102" fmla="*/ 75750 h 500680"/>
              <a:gd name="connsiteX103" fmla="*/ 170717 w 408665"/>
              <a:gd name="connsiteY103" fmla="*/ 84755 h 500680"/>
              <a:gd name="connsiteX104" fmla="*/ 169632 w 408665"/>
              <a:gd name="connsiteY104" fmla="*/ 84755 h 500680"/>
              <a:gd name="connsiteX105" fmla="*/ 162036 w 408665"/>
              <a:gd name="connsiteY105" fmla="*/ 78271 h 500680"/>
              <a:gd name="connsiteX106" fmla="*/ 150461 w 408665"/>
              <a:gd name="connsiteY106" fmla="*/ 9115 h 500680"/>
              <a:gd name="connsiteX107" fmla="*/ 156610 w 408665"/>
              <a:gd name="connsiteY107" fmla="*/ 110 h 50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408665" h="500680">
                <a:moveTo>
                  <a:pt x="164979" y="442750"/>
                </a:moveTo>
                <a:lnTo>
                  <a:pt x="164979" y="446708"/>
                </a:lnTo>
                <a:cubicBezTo>
                  <a:pt x="164979" y="467937"/>
                  <a:pt x="182274" y="485208"/>
                  <a:pt x="203532" y="485208"/>
                </a:cubicBezTo>
                <a:cubicBezTo>
                  <a:pt x="224791" y="485208"/>
                  <a:pt x="242086" y="467937"/>
                  <a:pt x="242086" y="446708"/>
                </a:cubicBezTo>
                <a:lnTo>
                  <a:pt x="242086" y="442750"/>
                </a:lnTo>
                <a:close/>
                <a:moveTo>
                  <a:pt x="130389" y="339124"/>
                </a:moveTo>
                <a:lnTo>
                  <a:pt x="130389" y="427638"/>
                </a:lnTo>
                <a:lnTo>
                  <a:pt x="157412" y="427638"/>
                </a:lnTo>
                <a:lnTo>
                  <a:pt x="249652" y="427638"/>
                </a:lnTo>
                <a:lnTo>
                  <a:pt x="277036" y="427638"/>
                </a:lnTo>
                <a:lnTo>
                  <a:pt x="277036" y="339124"/>
                </a:lnTo>
                <a:close/>
                <a:moveTo>
                  <a:pt x="203532" y="213549"/>
                </a:moveTo>
                <a:cubicBezTo>
                  <a:pt x="198488" y="219306"/>
                  <a:pt x="191282" y="223264"/>
                  <a:pt x="180472" y="223264"/>
                </a:cubicBezTo>
                <a:cubicBezTo>
                  <a:pt x="170744" y="223264"/>
                  <a:pt x="163537" y="221824"/>
                  <a:pt x="157772" y="219306"/>
                </a:cubicBezTo>
                <a:lnTo>
                  <a:pt x="175428" y="323652"/>
                </a:lnTo>
                <a:lnTo>
                  <a:pt x="231637" y="323652"/>
                </a:lnTo>
                <a:lnTo>
                  <a:pt x="248932" y="219306"/>
                </a:lnTo>
                <a:cubicBezTo>
                  <a:pt x="243167" y="221824"/>
                  <a:pt x="235961" y="223264"/>
                  <a:pt x="226592" y="223264"/>
                </a:cubicBezTo>
                <a:cubicBezTo>
                  <a:pt x="215783" y="223264"/>
                  <a:pt x="208216" y="219306"/>
                  <a:pt x="203532" y="213549"/>
                </a:cubicBezTo>
                <a:close/>
                <a:moveTo>
                  <a:pt x="397025" y="128537"/>
                </a:moveTo>
                <a:cubicBezTo>
                  <a:pt x="400654" y="126390"/>
                  <a:pt x="405371" y="127463"/>
                  <a:pt x="407548" y="131041"/>
                </a:cubicBezTo>
                <a:cubicBezTo>
                  <a:pt x="409725" y="134618"/>
                  <a:pt x="408637" y="139269"/>
                  <a:pt x="405008" y="141416"/>
                </a:cubicBezTo>
                <a:lnTo>
                  <a:pt x="346588" y="175759"/>
                </a:lnTo>
                <a:cubicBezTo>
                  <a:pt x="345137" y="176833"/>
                  <a:pt x="344048" y="176833"/>
                  <a:pt x="342597" y="176833"/>
                </a:cubicBezTo>
                <a:cubicBezTo>
                  <a:pt x="340057" y="176833"/>
                  <a:pt x="337517" y="175759"/>
                  <a:pt x="336065" y="173255"/>
                </a:cubicBezTo>
                <a:cubicBezTo>
                  <a:pt x="333888" y="169678"/>
                  <a:pt x="334977" y="165027"/>
                  <a:pt x="338605" y="162880"/>
                </a:cubicBezTo>
                <a:close/>
                <a:moveTo>
                  <a:pt x="11625" y="128522"/>
                </a:moveTo>
                <a:lnTo>
                  <a:pt x="70045" y="162625"/>
                </a:lnTo>
                <a:cubicBezTo>
                  <a:pt x="73674" y="164757"/>
                  <a:pt x="74762" y="169375"/>
                  <a:pt x="72585" y="173283"/>
                </a:cubicBezTo>
                <a:cubicBezTo>
                  <a:pt x="71134" y="175414"/>
                  <a:pt x="68594" y="176835"/>
                  <a:pt x="66054" y="176835"/>
                </a:cubicBezTo>
                <a:cubicBezTo>
                  <a:pt x="64602" y="176835"/>
                  <a:pt x="63514" y="176480"/>
                  <a:pt x="62062" y="175769"/>
                </a:cubicBezTo>
                <a:lnTo>
                  <a:pt x="4005" y="141311"/>
                </a:lnTo>
                <a:cubicBezTo>
                  <a:pt x="14" y="139179"/>
                  <a:pt x="-1075" y="134561"/>
                  <a:pt x="1102" y="131008"/>
                </a:cubicBezTo>
                <a:cubicBezTo>
                  <a:pt x="3279" y="127456"/>
                  <a:pt x="7996" y="126390"/>
                  <a:pt x="11625" y="128522"/>
                </a:cubicBezTo>
                <a:close/>
                <a:moveTo>
                  <a:pt x="203532" y="119637"/>
                </a:moveTo>
                <a:cubicBezTo>
                  <a:pt x="137595" y="119637"/>
                  <a:pt x="83908" y="172890"/>
                  <a:pt x="83908" y="238016"/>
                </a:cubicBezTo>
                <a:cubicBezTo>
                  <a:pt x="83908" y="270759"/>
                  <a:pt x="97240" y="301343"/>
                  <a:pt x="121020" y="323652"/>
                </a:cubicBezTo>
                <a:lnTo>
                  <a:pt x="122101" y="323652"/>
                </a:lnTo>
                <a:cubicBezTo>
                  <a:pt x="122462" y="323652"/>
                  <a:pt x="122462" y="323652"/>
                  <a:pt x="122822" y="323652"/>
                </a:cubicBezTo>
                <a:lnTo>
                  <a:pt x="159934" y="323652"/>
                </a:lnTo>
                <a:lnTo>
                  <a:pt x="139036" y="197357"/>
                </a:lnTo>
                <a:cubicBezTo>
                  <a:pt x="138315" y="194838"/>
                  <a:pt x="138315" y="192680"/>
                  <a:pt x="138315" y="192680"/>
                </a:cubicBezTo>
                <a:cubicBezTo>
                  <a:pt x="138315" y="188722"/>
                  <a:pt x="141198" y="185483"/>
                  <a:pt x="145161" y="185123"/>
                </a:cubicBezTo>
                <a:cubicBezTo>
                  <a:pt x="149125" y="184764"/>
                  <a:pt x="152728" y="187642"/>
                  <a:pt x="153449" y="191240"/>
                </a:cubicBezTo>
                <a:lnTo>
                  <a:pt x="154169" y="195558"/>
                </a:lnTo>
                <a:cubicBezTo>
                  <a:pt x="155611" y="200236"/>
                  <a:pt x="161015" y="208152"/>
                  <a:pt x="180472" y="208152"/>
                </a:cubicBezTo>
                <a:cubicBezTo>
                  <a:pt x="194524" y="208152"/>
                  <a:pt x="195966" y="196278"/>
                  <a:pt x="195966" y="192680"/>
                </a:cubicBezTo>
                <a:cubicBezTo>
                  <a:pt x="195966" y="188362"/>
                  <a:pt x="199209" y="185123"/>
                  <a:pt x="203532" y="185123"/>
                </a:cubicBezTo>
                <a:cubicBezTo>
                  <a:pt x="207856" y="185123"/>
                  <a:pt x="211099" y="188362"/>
                  <a:pt x="211099" y="192320"/>
                </a:cubicBezTo>
                <a:cubicBezTo>
                  <a:pt x="211099" y="195918"/>
                  <a:pt x="212540" y="207792"/>
                  <a:pt x="226592" y="207792"/>
                </a:cubicBezTo>
                <a:cubicBezTo>
                  <a:pt x="246410" y="207792"/>
                  <a:pt x="251814" y="199876"/>
                  <a:pt x="253256" y="195198"/>
                </a:cubicBezTo>
                <a:lnTo>
                  <a:pt x="253976" y="191240"/>
                </a:lnTo>
                <a:cubicBezTo>
                  <a:pt x="254337" y="187282"/>
                  <a:pt x="257940" y="184404"/>
                  <a:pt x="261903" y="184764"/>
                </a:cubicBezTo>
                <a:cubicBezTo>
                  <a:pt x="265867" y="185483"/>
                  <a:pt x="269109" y="188722"/>
                  <a:pt x="269109" y="192680"/>
                </a:cubicBezTo>
                <a:cubicBezTo>
                  <a:pt x="269109" y="192680"/>
                  <a:pt x="269109" y="194479"/>
                  <a:pt x="268389" y="197357"/>
                </a:cubicBezTo>
                <a:lnTo>
                  <a:pt x="247130" y="323652"/>
                </a:lnTo>
                <a:lnTo>
                  <a:pt x="284603" y="323652"/>
                </a:lnTo>
                <a:lnTo>
                  <a:pt x="284963" y="323652"/>
                </a:lnTo>
                <a:lnTo>
                  <a:pt x="286404" y="323652"/>
                </a:lnTo>
                <a:cubicBezTo>
                  <a:pt x="309825" y="301343"/>
                  <a:pt x="323156" y="270399"/>
                  <a:pt x="323156" y="238016"/>
                </a:cubicBezTo>
                <a:cubicBezTo>
                  <a:pt x="323156" y="172890"/>
                  <a:pt x="269470" y="119637"/>
                  <a:pt x="203532" y="119637"/>
                </a:cubicBezTo>
                <a:close/>
                <a:moveTo>
                  <a:pt x="203532" y="104165"/>
                </a:moveTo>
                <a:cubicBezTo>
                  <a:pt x="277757" y="104165"/>
                  <a:pt x="338290" y="164254"/>
                  <a:pt x="338290" y="238016"/>
                </a:cubicBezTo>
                <a:cubicBezTo>
                  <a:pt x="338290" y="276516"/>
                  <a:pt x="321355" y="313217"/>
                  <a:pt x="292169" y="338764"/>
                </a:cubicBezTo>
                <a:lnTo>
                  <a:pt x="292169" y="435194"/>
                </a:lnTo>
                <a:cubicBezTo>
                  <a:pt x="292169" y="439152"/>
                  <a:pt x="288566" y="442750"/>
                  <a:pt x="284603" y="442750"/>
                </a:cubicBezTo>
                <a:lnTo>
                  <a:pt x="257579" y="442750"/>
                </a:lnTo>
                <a:lnTo>
                  <a:pt x="257579" y="446708"/>
                </a:lnTo>
                <a:cubicBezTo>
                  <a:pt x="257579" y="476213"/>
                  <a:pt x="233078" y="500680"/>
                  <a:pt x="203532" y="500680"/>
                </a:cubicBezTo>
                <a:cubicBezTo>
                  <a:pt x="173987" y="500680"/>
                  <a:pt x="149485" y="476213"/>
                  <a:pt x="149485" y="446708"/>
                </a:cubicBezTo>
                <a:lnTo>
                  <a:pt x="149485" y="442750"/>
                </a:lnTo>
                <a:lnTo>
                  <a:pt x="122462" y="442750"/>
                </a:lnTo>
                <a:cubicBezTo>
                  <a:pt x="118498" y="442750"/>
                  <a:pt x="114895" y="439152"/>
                  <a:pt x="114895" y="435194"/>
                </a:cubicBezTo>
                <a:lnTo>
                  <a:pt x="114895" y="338764"/>
                </a:lnTo>
                <a:cubicBezTo>
                  <a:pt x="85710" y="313217"/>
                  <a:pt x="68775" y="276516"/>
                  <a:pt x="68775" y="238016"/>
                </a:cubicBezTo>
                <a:cubicBezTo>
                  <a:pt x="68775" y="164254"/>
                  <a:pt x="129308" y="104165"/>
                  <a:pt x="203532" y="104165"/>
                </a:cubicBezTo>
                <a:close/>
                <a:moveTo>
                  <a:pt x="347404" y="47962"/>
                </a:moveTo>
                <a:cubicBezTo>
                  <a:pt x="350633" y="50498"/>
                  <a:pt x="350991" y="55568"/>
                  <a:pt x="348480" y="58828"/>
                </a:cubicBezTo>
                <a:lnTo>
                  <a:pt x="302559" y="116780"/>
                </a:lnTo>
                <a:cubicBezTo>
                  <a:pt x="300765" y="118591"/>
                  <a:pt x="298613" y="119678"/>
                  <a:pt x="296460" y="119678"/>
                </a:cubicBezTo>
                <a:cubicBezTo>
                  <a:pt x="294666" y="119678"/>
                  <a:pt x="293231" y="118953"/>
                  <a:pt x="291796" y="118229"/>
                </a:cubicBezTo>
                <a:cubicBezTo>
                  <a:pt x="288567" y="115693"/>
                  <a:pt x="287850" y="110623"/>
                  <a:pt x="290720" y="107363"/>
                </a:cubicBezTo>
                <a:lnTo>
                  <a:pt x="336641" y="49049"/>
                </a:lnTo>
                <a:cubicBezTo>
                  <a:pt x="339152" y="45789"/>
                  <a:pt x="344175" y="45427"/>
                  <a:pt x="347404" y="47962"/>
                </a:cubicBezTo>
                <a:close/>
                <a:moveTo>
                  <a:pt x="59999" y="47962"/>
                </a:moveTo>
                <a:cubicBezTo>
                  <a:pt x="63210" y="45427"/>
                  <a:pt x="67847" y="45789"/>
                  <a:pt x="70701" y="49049"/>
                </a:cubicBezTo>
                <a:lnTo>
                  <a:pt x="116364" y="107363"/>
                </a:lnTo>
                <a:cubicBezTo>
                  <a:pt x="119218" y="110623"/>
                  <a:pt x="118505" y="115331"/>
                  <a:pt x="115294" y="118229"/>
                </a:cubicBezTo>
                <a:cubicBezTo>
                  <a:pt x="113867" y="119315"/>
                  <a:pt x="112083" y="119678"/>
                  <a:pt x="110656" y="119678"/>
                </a:cubicBezTo>
                <a:cubicBezTo>
                  <a:pt x="108159" y="119678"/>
                  <a:pt x="106019" y="118591"/>
                  <a:pt x="104592" y="116780"/>
                </a:cubicBezTo>
                <a:lnTo>
                  <a:pt x="58929" y="58828"/>
                </a:lnTo>
                <a:cubicBezTo>
                  <a:pt x="56075" y="55568"/>
                  <a:pt x="56788" y="50498"/>
                  <a:pt x="59999" y="47962"/>
                </a:cubicBezTo>
                <a:close/>
                <a:moveTo>
                  <a:pt x="251948" y="110"/>
                </a:moveTo>
                <a:cubicBezTo>
                  <a:pt x="255978" y="831"/>
                  <a:pt x="258909" y="4793"/>
                  <a:pt x="258176" y="9115"/>
                </a:cubicBezTo>
                <a:lnTo>
                  <a:pt x="246453" y="78271"/>
                </a:lnTo>
                <a:cubicBezTo>
                  <a:pt x="245720" y="82233"/>
                  <a:pt x="242423" y="84755"/>
                  <a:pt x="238760" y="84755"/>
                </a:cubicBezTo>
                <a:cubicBezTo>
                  <a:pt x="238393" y="84755"/>
                  <a:pt x="238027" y="84755"/>
                  <a:pt x="237661" y="84755"/>
                </a:cubicBezTo>
                <a:cubicBezTo>
                  <a:pt x="233264" y="84034"/>
                  <a:pt x="230700" y="80072"/>
                  <a:pt x="231066" y="75750"/>
                </a:cubicBezTo>
                <a:lnTo>
                  <a:pt x="243156" y="6594"/>
                </a:lnTo>
                <a:cubicBezTo>
                  <a:pt x="243522" y="2271"/>
                  <a:pt x="247552" y="-610"/>
                  <a:pt x="251948" y="110"/>
                </a:cubicBezTo>
                <a:close/>
                <a:moveTo>
                  <a:pt x="156610" y="110"/>
                </a:moveTo>
                <a:cubicBezTo>
                  <a:pt x="160951" y="-610"/>
                  <a:pt x="164930" y="2271"/>
                  <a:pt x="165653" y="6594"/>
                </a:cubicBezTo>
                <a:lnTo>
                  <a:pt x="177228" y="75750"/>
                </a:lnTo>
                <a:cubicBezTo>
                  <a:pt x="177951" y="80072"/>
                  <a:pt x="175058" y="84034"/>
                  <a:pt x="170717" y="84755"/>
                </a:cubicBezTo>
                <a:cubicBezTo>
                  <a:pt x="170355" y="84755"/>
                  <a:pt x="169994" y="84755"/>
                  <a:pt x="169632" y="84755"/>
                </a:cubicBezTo>
                <a:cubicBezTo>
                  <a:pt x="166015" y="84755"/>
                  <a:pt x="162759" y="82233"/>
                  <a:pt x="162036" y="78271"/>
                </a:cubicBezTo>
                <a:lnTo>
                  <a:pt x="150461" y="9115"/>
                </a:lnTo>
                <a:cubicBezTo>
                  <a:pt x="149738" y="4793"/>
                  <a:pt x="152632" y="831"/>
                  <a:pt x="156610" y="1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7FBFF5-6F9E-45E5-97BC-8C3EA04430A8}"/>
              </a:ext>
            </a:extLst>
          </p:cNvPr>
          <p:cNvSpPr txBox="1">
            <a:spLocks/>
          </p:cNvSpPr>
          <p:nvPr/>
        </p:nvSpPr>
        <p:spPr>
          <a:xfrm>
            <a:off x="454025" y="1554163"/>
            <a:ext cx="11283950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endParaRPr lang="en-US" dirty="0"/>
          </a:p>
          <a:p>
            <a:pPr lvl="1"/>
            <a:r>
              <a:rPr lang="en-US" sz="2800" dirty="0"/>
              <a:t>What is the purpose of the Detail Calc Method?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3831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2:   Budget Process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383546" y="73717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Review Questions </a:t>
            </a:r>
          </a:p>
        </p:txBody>
      </p:sp>
      <p:sp>
        <p:nvSpPr>
          <p:cNvPr id="5" name="Freeform 193">
            <a:extLst>
              <a:ext uri="{FF2B5EF4-FFF2-40B4-BE49-F238E27FC236}">
                <a16:creationId xmlns:a16="http://schemas.microsoft.com/office/drawing/2014/main" id="{27255CC2-4BB2-4AFA-AE0B-59A49200A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92" y="863229"/>
            <a:ext cx="408665" cy="500680"/>
          </a:xfrm>
          <a:custGeom>
            <a:avLst/>
            <a:gdLst>
              <a:gd name="connsiteX0" fmla="*/ 164979 w 408665"/>
              <a:gd name="connsiteY0" fmla="*/ 442750 h 500680"/>
              <a:gd name="connsiteX1" fmla="*/ 164979 w 408665"/>
              <a:gd name="connsiteY1" fmla="*/ 446708 h 500680"/>
              <a:gd name="connsiteX2" fmla="*/ 203532 w 408665"/>
              <a:gd name="connsiteY2" fmla="*/ 485208 h 500680"/>
              <a:gd name="connsiteX3" fmla="*/ 242086 w 408665"/>
              <a:gd name="connsiteY3" fmla="*/ 446708 h 500680"/>
              <a:gd name="connsiteX4" fmla="*/ 242086 w 408665"/>
              <a:gd name="connsiteY4" fmla="*/ 442750 h 500680"/>
              <a:gd name="connsiteX5" fmla="*/ 130389 w 408665"/>
              <a:gd name="connsiteY5" fmla="*/ 339124 h 500680"/>
              <a:gd name="connsiteX6" fmla="*/ 130389 w 408665"/>
              <a:gd name="connsiteY6" fmla="*/ 427638 h 500680"/>
              <a:gd name="connsiteX7" fmla="*/ 157412 w 408665"/>
              <a:gd name="connsiteY7" fmla="*/ 427638 h 500680"/>
              <a:gd name="connsiteX8" fmla="*/ 249652 w 408665"/>
              <a:gd name="connsiteY8" fmla="*/ 427638 h 500680"/>
              <a:gd name="connsiteX9" fmla="*/ 277036 w 408665"/>
              <a:gd name="connsiteY9" fmla="*/ 427638 h 500680"/>
              <a:gd name="connsiteX10" fmla="*/ 277036 w 408665"/>
              <a:gd name="connsiteY10" fmla="*/ 339124 h 500680"/>
              <a:gd name="connsiteX11" fmla="*/ 203532 w 408665"/>
              <a:gd name="connsiteY11" fmla="*/ 213549 h 500680"/>
              <a:gd name="connsiteX12" fmla="*/ 180472 w 408665"/>
              <a:gd name="connsiteY12" fmla="*/ 223264 h 500680"/>
              <a:gd name="connsiteX13" fmla="*/ 157772 w 408665"/>
              <a:gd name="connsiteY13" fmla="*/ 219306 h 500680"/>
              <a:gd name="connsiteX14" fmla="*/ 175428 w 408665"/>
              <a:gd name="connsiteY14" fmla="*/ 323652 h 500680"/>
              <a:gd name="connsiteX15" fmla="*/ 231637 w 408665"/>
              <a:gd name="connsiteY15" fmla="*/ 323652 h 500680"/>
              <a:gd name="connsiteX16" fmla="*/ 248932 w 408665"/>
              <a:gd name="connsiteY16" fmla="*/ 219306 h 500680"/>
              <a:gd name="connsiteX17" fmla="*/ 226592 w 408665"/>
              <a:gd name="connsiteY17" fmla="*/ 223264 h 500680"/>
              <a:gd name="connsiteX18" fmla="*/ 203532 w 408665"/>
              <a:gd name="connsiteY18" fmla="*/ 213549 h 500680"/>
              <a:gd name="connsiteX19" fmla="*/ 397025 w 408665"/>
              <a:gd name="connsiteY19" fmla="*/ 128537 h 500680"/>
              <a:gd name="connsiteX20" fmla="*/ 407548 w 408665"/>
              <a:gd name="connsiteY20" fmla="*/ 131041 h 500680"/>
              <a:gd name="connsiteX21" fmla="*/ 405008 w 408665"/>
              <a:gd name="connsiteY21" fmla="*/ 141416 h 500680"/>
              <a:gd name="connsiteX22" fmla="*/ 346588 w 408665"/>
              <a:gd name="connsiteY22" fmla="*/ 175759 h 500680"/>
              <a:gd name="connsiteX23" fmla="*/ 342597 w 408665"/>
              <a:gd name="connsiteY23" fmla="*/ 176833 h 500680"/>
              <a:gd name="connsiteX24" fmla="*/ 336065 w 408665"/>
              <a:gd name="connsiteY24" fmla="*/ 173255 h 500680"/>
              <a:gd name="connsiteX25" fmla="*/ 338605 w 408665"/>
              <a:gd name="connsiteY25" fmla="*/ 162880 h 500680"/>
              <a:gd name="connsiteX26" fmla="*/ 11625 w 408665"/>
              <a:gd name="connsiteY26" fmla="*/ 128522 h 500680"/>
              <a:gd name="connsiteX27" fmla="*/ 70045 w 408665"/>
              <a:gd name="connsiteY27" fmla="*/ 162625 h 500680"/>
              <a:gd name="connsiteX28" fmla="*/ 72585 w 408665"/>
              <a:gd name="connsiteY28" fmla="*/ 173283 h 500680"/>
              <a:gd name="connsiteX29" fmla="*/ 66054 w 408665"/>
              <a:gd name="connsiteY29" fmla="*/ 176835 h 500680"/>
              <a:gd name="connsiteX30" fmla="*/ 62062 w 408665"/>
              <a:gd name="connsiteY30" fmla="*/ 175769 h 500680"/>
              <a:gd name="connsiteX31" fmla="*/ 4005 w 408665"/>
              <a:gd name="connsiteY31" fmla="*/ 141311 h 500680"/>
              <a:gd name="connsiteX32" fmla="*/ 1102 w 408665"/>
              <a:gd name="connsiteY32" fmla="*/ 131008 h 500680"/>
              <a:gd name="connsiteX33" fmla="*/ 11625 w 408665"/>
              <a:gd name="connsiteY33" fmla="*/ 128522 h 500680"/>
              <a:gd name="connsiteX34" fmla="*/ 203532 w 408665"/>
              <a:gd name="connsiteY34" fmla="*/ 119637 h 500680"/>
              <a:gd name="connsiteX35" fmla="*/ 83908 w 408665"/>
              <a:gd name="connsiteY35" fmla="*/ 238016 h 500680"/>
              <a:gd name="connsiteX36" fmla="*/ 121020 w 408665"/>
              <a:gd name="connsiteY36" fmla="*/ 323652 h 500680"/>
              <a:gd name="connsiteX37" fmla="*/ 122101 w 408665"/>
              <a:gd name="connsiteY37" fmla="*/ 323652 h 500680"/>
              <a:gd name="connsiteX38" fmla="*/ 122822 w 408665"/>
              <a:gd name="connsiteY38" fmla="*/ 323652 h 500680"/>
              <a:gd name="connsiteX39" fmla="*/ 159934 w 408665"/>
              <a:gd name="connsiteY39" fmla="*/ 323652 h 500680"/>
              <a:gd name="connsiteX40" fmla="*/ 139036 w 408665"/>
              <a:gd name="connsiteY40" fmla="*/ 197357 h 500680"/>
              <a:gd name="connsiteX41" fmla="*/ 138315 w 408665"/>
              <a:gd name="connsiteY41" fmla="*/ 192680 h 500680"/>
              <a:gd name="connsiteX42" fmla="*/ 145161 w 408665"/>
              <a:gd name="connsiteY42" fmla="*/ 185123 h 500680"/>
              <a:gd name="connsiteX43" fmla="*/ 153449 w 408665"/>
              <a:gd name="connsiteY43" fmla="*/ 191240 h 500680"/>
              <a:gd name="connsiteX44" fmla="*/ 154169 w 408665"/>
              <a:gd name="connsiteY44" fmla="*/ 195558 h 500680"/>
              <a:gd name="connsiteX45" fmla="*/ 180472 w 408665"/>
              <a:gd name="connsiteY45" fmla="*/ 208152 h 500680"/>
              <a:gd name="connsiteX46" fmla="*/ 195966 w 408665"/>
              <a:gd name="connsiteY46" fmla="*/ 192680 h 500680"/>
              <a:gd name="connsiteX47" fmla="*/ 203532 w 408665"/>
              <a:gd name="connsiteY47" fmla="*/ 185123 h 500680"/>
              <a:gd name="connsiteX48" fmla="*/ 211099 w 408665"/>
              <a:gd name="connsiteY48" fmla="*/ 192320 h 500680"/>
              <a:gd name="connsiteX49" fmla="*/ 226592 w 408665"/>
              <a:gd name="connsiteY49" fmla="*/ 207792 h 500680"/>
              <a:gd name="connsiteX50" fmla="*/ 253256 w 408665"/>
              <a:gd name="connsiteY50" fmla="*/ 195198 h 500680"/>
              <a:gd name="connsiteX51" fmla="*/ 253976 w 408665"/>
              <a:gd name="connsiteY51" fmla="*/ 191240 h 500680"/>
              <a:gd name="connsiteX52" fmla="*/ 261903 w 408665"/>
              <a:gd name="connsiteY52" fmla="*/ 184764 h 500680"/>
              <a:gd name="connsiteX53" fmla="*/ 269109 w 408665"/>
              <a:gd name="connsiteY53" fmla="*/ 192680 h 500680"/>
              <a:gd name="connsiteX54" fmla="*/ 268389 w 408665"/>
              <a:gd name="connsiteY54" fmla="*/ 197357 h 500680"/>
              <a:gd name="connsiteX55" fmla="*/ 247130 w 408665"/>
              <a:gd name="connsiteY55" fmla="*/ 323652 h 500680"/>
              <a:gd name="connsiteX56" fmla="*/ 284603 w 408665"/>
              <a:gd name="connsiteY56" fmla="*/ 323652 h 500680"/>
              <a:gd name="connsiteX57" fmla="*/ 284963 w 408665"/>
              <a:gd name="connsiteY57" fmla="*/ 323652 h 500680"/>
              <a:gd name="connsiteX58" fmla="*/ 286404 w 408665"/>
              <a:gd name="connsiteY58" fmla="*/ 323652 h 500680"/>
              <a:gd name="connsiteX59" fmla="*/ 323156 w 408665"/>
              <a:gd name="connsiteY59" fmla="*/ 238016 h 500680"/>
              <a:gd name="connsiteX60" fmla="*/ 203532 w 408665"/>
              <a:gd name="connsiteY60" fmla="*/ 119637 h 500680"/>
              <a:gd name="connsiteX61" fmla="*/ 203532 w 408665"/>
              <a:gd name="connsiteY61" fmla="*/ 104165 h 500680"/>
              <a:gd name="connsiteX62" fmla="*/ 338290 w 408665"/>
              <a:gd name="connsiteY62" fmla="*/ 238016 h 500680"/>
              <a:gd name="connsiteX63" fmla="*/ 292169 w 408665"/>
              <a:gd name="connsiteY63" fmla="*/ 338764 h 500680"/>
              <a:gd name="connsiteX64" fmla="*/ 292169 w 408665"/>
              <a:gd name="connsiteY64" fmla="*/ 435194 h 500680"/>
              <a:gd name="connsiteX65" fmla="*/ 284603 w 408665"/>
              <a:gd name="connsiteY65" fmla="*/ 442750 h 500680"/>
              <a:gd name="connsiteX66" fmla="*/ 257579 w 408665"/>
              <a:gd name="connsiteY66" fmla="*/ 442750 h 500680"/>
              <a:gd name="connsiteX67" fmla="*/ 257579 w 408665"/>
              <a:gd name="connsiteY67" fmla="*/ 446708 h 500680"/>
              <a:gd name="connsiteX68" fmla="*/ 203532 w 408665"/>
              <a:gd name="connsiteY68" fmla="*/ 500680 h 500680"/>
              <a:gd name="connsiteX69" fmla="*/ 149485 w 408665"/>
              <a:gd name="connsiteY69" fmla="*/ 446708 h 500680"/>
              <a:gd name="connsiteX70" fmla="*/ 149485 w 408665"/>
              <a:gd name="connsiteY70" fmla="*/ 442750 h 500680"/>
              <a:gd name="connsiteX71" fmla="*/ 122462 w 408665"/>
              <a:gd name="connsiteY71" fmla="*/ 442750 h 500680"/>
              <a:gd name="connsiteX72" fmla="*/ 114895 w 408665"/>
              <a:gd name="connsiteY72" fmla="*/ 435194 h 500680"/>
              <a:gd name="connsiteX73" fmla="*/ 114895 w 408665"/>
              <a:gd name="connsiteY73" fmla="*/ 338764 h 500680"/>
              <a:gd name="connsiteX74" fmla="*/ 68775 w 408665"/>
              <a:gd name="connsiteY74" fmla="*/ 238016 h 500680"/>
              <a:gd name="connsiteX75" fmla="*/ 203532 w 408665"/>
              <a:gd name="connsiteY75" fmla="*/ 104165 h 500680"/>
              <a:gd name="connsiteX76" fmla="*/ 347404 w 408665"/>
              <a:gd name="connsiteY76" fmla="*/ 47962 h 500680"/>
              <a:gd name="connsiteX77" fmla="*/ 348480 w 408665"/>
              <a:gd name="connsiteY77" fmla="*/ 58828 h 500680"/>
              <a:gd name="connsiteX78" fmla="*/ 302559 w 408665"/>
              <a:gd name="connsiteY78" fmla="*/ 116780 h 500680"/>
              <a:gd name="connsiteX79" fmla="*/ 296460 w 408665"/>
              <a:gd name="connsiteY79" fmla="*/ 119678 h 500680"/>
              <a:gd name="connsiteX80" fmla="*/ 291796 w 408665"/>
              <a:gd name="connsiteY80" fmla="*/ 118229 h 500680"/>
              <a:gd name="connsiteX81" fmla="*/ 290720 w 408665"/>
              <a:gd name="connsiteY81" fmla="*/ 107363 h 500680"/>
              <a:gd name="connsiteX82" fmla="*/ 336641 w 408665"/>
              <a:gd name="connsiteY82" fmla="*/ 49049 h 500680"/>
              <a:gd name="connsiteX83" fmla="*/ 347404 w 408665"/>
              <a:gd name="connsiteY83" fmla="*/ 47962 h 500680"/>
              <a:gd name="connsiteX84" fmla="*/ 59999 w 408665"/>
              <a:gd name="connsiteY84" fmla="*/ 47962 h 500680"/>
              <a:gd name="connsiteX85" fmla="*/ 70701 w 408665"/>
              <a:gd name="connsiteY85" fmla="*/ 49049 h 500680"/>
              <a:gd name="connsiteX86" fmla="*/ 116364 w 408665"/>
              <a:gd name="connsiteY86" fmla="*/ 107363 h 500680"/>
              <a:gd name="connsiteX87" fmla="*/ 115294 w 408665"/>
              <a:gd name="connsiteY87" fmla="*/ 118229 h 500680"/>
              <a:gd name="connsiteX88" fmla="*/ 110656 w 408665"/>
              <a:gd name="connsiteY88" fmla="*/ 119678 h 500680"/>
              <a:gd name="connsiteX89" fmla="*/ 104592 w 408665"/>
              <a:gd name="connsiteY89" fmla="*/ 116780 h 500680"/>
              <a:gd name="connsiteX90" fmla="*/ 58929 w 408665"/>
              <a:gd name="connsiteY90" fmla="*/ 58828 h 500680"/>
              <a:gd name="connsiteX91" fmla="*/ 59999 w 408665"/>
              <a:gd name="connsiteY91" fmla="*/ 47962 h 500680"/>
              <a:gd name="connsiteX92" fmla="*/ 251948 w 408665"/>
              <a:gd name="connsiteY92" fmla="*/ 110 h 500680"/>
              <a:gd name="connsiteX93" fmla="*/ 258176 w 408665"/>
              <a:gd name="connsiteY93" fmla="*/ 9115 h 500680"/>
              <a:gd name="connsiteX94" fmla="*/ 246453 w 408665"/>
              <a:gd name="connsiteY94" fmla="*/ 78271 h 500680"/>
              <a:gd name="connsiteX95" fmla="*/ 238760 w 408665"/>
              <a:gd name="connsiteY95" fmla="*/ 84755 h 500680"/>
              <a:gd name="connsiteX96" fmla="*/ 237661 w 408665"/>
              <a:gd name="connsiteY96" fmla="*/ 84755 h 500680"/>
              <a:gd name="connsiteX97" fmla="*/ 231066 w 408665"/>
              <a:gd name="connsiteY97" fmla="*/ 75750 h 500680"/>
              <a:gd name="connsiteX98" fmla="*/ 243156 w 408665"/>
              <a:gd name="connsiteY98" fmla="*/ 6594 h 500680"/>
              <a:gd name="connsiteX99" fmla="*/ 251948 w 408665"/>
              <a:gd name="connsiteY99" fmla="*/ 110 h 500680"/>
              <a:gd name="connsiteX100" fmla="*/ 156610 w 408665"/>
              <a:gd name="connsiteY100" fmla="*/ 110 h 500680"/>
              <a:gd name="connsiteX101" fmla="*/ 165653 w 408665"/>
              <a:gd name="connsiteY101" fmla="*/ 6594 h 500680"/>
              <a:gd name="connsiteX102" fmla="*/ 177228 w 408665"/>
              <a:gd name="connsiteY102" fmla="*/ 75750 h 500680"/>
              <a:gd name="connsiteX103" fmla="*/ 170717 w 408665"/>
              <a:gd name="connsiteY103" fmla="*/ 84755 h 500680"/>
              <a:gd name="connsiteX104" fmla="*/ 169632 w 408665"/>
              <a:gd name="connsiteY104" fmla="*/ 84755 h 500680"/>
              <a:gd name="connsiteX105" fmla="*/ 162036 w 408665"/>
              <a:gd name="connsiteY105" fmla="*/ 78271 h 500680"/>
              <a:gd name="connsiteX106" fmla="*/ 150461 w 408665"/>
              <a:gd name="connsiteY106" fmla="*/ 9115 h 500680"/>
              <a:gd name="connsiteX107" fmla="*/ 156610 w 408665"/>
              <a:gd name="connsiteY107" fmla="*/ 110 h 50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408665" h="500680">
                <a:moveTo>
                  <a:pt x="164979" y="442750"/>
                </a:moveTo>
                <a:lnTo>
                  <a:pt x="164979" y="446708"/>
                </a:lnTo>
                <a:cubicBezTo>
                  <a:pt x="164979" y="467937"/>
                  <a:pt x="182274" y="485208"/>
                  <a:pt x="203532" y="485208"/>
                </a:cubicBezTo>
                <a:cubicBezTo>
                  <a:pt x="224791" y="485208"/>
                  <a:pt x="242086" y="467937"/>
                  <a:pt x="242086" y="446708"/>
                </a:cubicBezTo>
                <a:lnTo>
                  <a:pt x="242086" y="442750"/>
                </a:lnTo>
                <a:close/>
                <a:moveTo>
                  <a:pt x="130389" y="339124"/>
                </a:moveTo>
                <a:lnTo>
                  <a:pt x="130389" y="427638"/>
                </a:lnTo>
                <a:lnTo>
                  <a:pt x="157412" y="427638"/>
                </a:lnTo>
                <a:lnTo>
                  <a:pt x="249652" y="427638"/>
                </a:lnTo>
                <a:lnTo>
                  <a:pt x="277036" y="427638"/>
                </a:lnTo>
                <a:lnTo>
                  <a:pt x="277036" y="339124"/>
                </a:lnTo>
                <a:close/>
                <a:moveTo>
                  <a:pt x="203532" y="213549"/>
                </a:moveTo>
                <a:cubicBezTo>
                  <a:pt x="198488" y="219306"/>
                  <a:pt x="191282" y="223264"/>
                  <a:pt x="180472" y="223264"/>
                </a:cubicBezTo>
                <a:cubicBezTo>
                  <a:pt x="170744" y="223264"/>
                  <a:pt x="163537" y="221824"/>
                  <a:pt x="157772" y="219306"/>
                </a:cubicBezTo>
                <a:lnTo>
                  <a:pt x="175428" y="323652"/>
                </a:lnTo>
                <a:lnTo>
                  <a:pt x="231637" y="323652"/>
                </a:lnTo>
                <a:lnTo>
                  <a:pt x="248932" y="219306"/>
                </a:lnTo>
                <a:cubicBezTo>
                  <a:pt x="243167" y="221824"/>
                  <a:pt x="235961" y="223264"/>
                  <a:pt x="226592" y="223264"/>
                </a:cubicBezTo>
                <a:cubicBezTo>
                  <a:pt x="215783" y="223264"/>
                  <a:pt x="208216" y="219306"/>
                  <a:pt x="203532" y="213549"/>
                </a:cubicBezTo>
                <a:close/>
                <a:moveTo>
                  <a:pt x="397025" y="128537"/>
                </a:moveTo>
                <a:cubicBezTo>
                  <a:pt x="400654" y="126390"/>
                  <a:pt x="405371" y="127463"/>
                  <a:pt x="407548" y="131041"/>
                </a:cubicBezTo>
                <a:cubicBezTo>
                  <a:pt x="409725" y="134618"/>
                  <a:pt x="408637" y="139269"/>
                  <a:pt x="405008" y="141416"/>
                </a:cubicBezTo>
                <a:lnTo>
                  <a:pt x="346588" y="175759"/>
                </a:lnTo>
                <a:cubicBezTo>
                  <a:pt x="345137" y="176833"/>
                  <a:pt x="344048" y="176833"/>
                  <a:pt x="342597" y="176833"/>
                </a:cubicBezTo>
                <a:cubicBezTo>
                  <a:pt x="340057" y="176833"/>
                  <a:pt x="337517" y="175759"/>
                  <a:pt x="336065" y="173255"/>
                </a:cubicBezTo>
                <a:cubicBezTo>
                  <a:pt x="333888" y="169678"/>
                  <a:pt x="334977" y="165027"/>
                  <a:pt x="338605" y="162880"/>
                </a:cubicBezTo>
                <a:close/>
                <a:moveTo>
                  <a:pt x="11625" y="128522"/>
                </a:moveTo>
                <a:lnTo>
                  <a:pt x="70045" y="162625"/>
                </a:lnTo>
                <a:cubicBezTo>
                  <a:pt x="73674" y="164757"/>
                  <a:pt x="74762" y="169375"/>
                  <a:pt x="72585" y="173283"/>
                </a:cubicBezTo>
                <a:cubicBezTo>
                  <a:pt x="71134" y="175414"/>
                  <a:pt x="68594" y="176835"/>
                  <a:pt x="66054" y="176835"/>
                </a:cubicBezTo>
                <a:cubicBezTo>
                  <a:pt x="64602" y="176835"/>
                  <a:pt x="63514" y="176480"/>
                  <a:pt x="62062" y="175769"/>
                </a:cubicBezTo>
                <a:lnTo>
                  <a:pt x="4005" y="141311"/>
                </a:lnTo>
                <a:cubicBezTo>
                  <a:pt x="14" y="139179"/>
                  <a:pt x="-1075" y="134561"/>
                  <a:pt x="1102" y="131008"/>
                </a:cubicBezTo>
                <a:cubicBezTo>
                  <a:pt x="3279" y="127456"/>
                  <a:pt x="7996" y="126390"/>
                  <a:pt x="11625" y="128522"/>
                </a:cubicBezTo>
                <a:close/>
                <a:moveTo>
                  <a:pt x="203532" y="119637"/>
                </a:moveTo>
                <a:cubicBezTo>
                  <a:pt x="137595" y="119637"/>
                  <a:pt x="83908" y="172890"/>
                  <a:pt x="83908" y="238016"/>
                </a:cubicBezTo>
                <a:cubicBezTo>
                  <a:pt x="83908" y="270759"/>
                  <a:pt x="97240" y="301343"/>
                  <a:pt x="121020" y="323652"/>
                </a:cubicBezTo>
                <a:lnTo>
                  <a:pt x="122101" y="323652"/>
                </a:lnTo>
                <a:cubicBezTo>
                  <a:pt x="122462" y="323652"/>
                  <a:pt x="122462" y="323652"/>
                  <a:pt x="122822" y="323652"/>
                </a:cubicBezTo>
                <a:lnTo>
                  <a:pt x="159934" y="323652"/>
                </a:lnTo>
                <a:lnTo>
                  <a:pt x="139036" y="197357"/>
                </a:lnTo>
                <a:cubicBezTo>
                  <a:pt x="138315" y="194838"/>
                  <a:pt x="138315" y="192680"/>
                  <a:pt x="138315" y="192680"/>
                </a:cubicBezTo>
                <a:cubicBezTo>
                  <a:pt x="138315" y="188722"/>
                  <a:pt x="141198" y="185483"/>
                  <a:pt x="145161" y="185123"/>
                </a:cubicBezTo>
                <a:cubicBezTo>
                  <a:pt x="149125" y="184764"/>
                  <a:pt x="152728" y="187642"/>
                  <a:pt x="153449" y="191240"/>
                </a:cubicBezTo>
                <a:lnTo>
                  <a:pt x="154169" y="195558"/>
                </a:lnTo>
                <a:cubicBezTo>
                  <a:pt x="155611" y="200236"/>
                  <a:pt x="161015" y="208152"/>
                  <a:pt x="180472" y="208152"/>
                </a:cubicBezTo>
                <a:cubicBezTo>
                  <a:pt x="194524" y="208152"/>
                  <a:pt x="195966" y="196278"/>
                  <a:pt x="195966" y="192680"/>
                </a:cubicBezTo>
                <a:cubicBezTo>
                  <a:pt x="195966" y="188362"/>
                  <a:pt x="199209" y="185123"/>
                  <a:pt x="203532" y="185123"/>
                </a:cubicBezTo>
                <a:cubicBezTo>
                  <a:pt x="207856" y="185123"/>
                  <a:pt x="211099" y="188362"/>
                  <a:pt x="211099" y="192320"/>
                </a:cubicBezTo>
                <a:cubicBezTo>
                  <a:pt x="211099" y="195918"/>
                  <a:pt x="212540" y="207792"/>
                  <a:pt x="226592" y="207792"/>
                </a:cubicBezTo>
                <a:cubicBezTo>
                  <a:pt x="246410" y="207792"/>
                  <a:pt x="251814" y="199876"/>
                  <a:pt x="253256" y="195198"/>
                </a:cubicBezTo>
                <a:lnTo>
                  <a:pt x="253976" y="191240"/>
                </a:lnTo>
                <a:cubicBezTo>
                  <a:pt x="254337" y="187282"/>
                  <a:pt x="257940" y="184404"/>
                  <a:pt x="261903" y="184764"/>
                </a:cubicBezTo>
                <a:cubicBezTo>
                  <a:pt x="265867" y="185483"/>
                  <a:pt x="269109" y="188722"/>
                  <a:pt x="269109" y="192680"/>
                </a:cubicBezTo>
                <a:cubicBezTo>
                  <a:pt x="269109" y="192680"/>
                  <a:pt x="269109" y="194479"/>
                  <a:pt x="268389" y="197357"/>
                </a:cubicBezTo>
                <a:lnTo>
                  <a:pt x="247130" y="323652"/>
                </a:lnTo>
                <a:lnTo>
                  <a:pt x="284603" y="323652"/>
                </a:lnTo>
                <a:lnTo>
                  <a:pt x="284963" y="323652"/>
                </a:lnTo>
                <a:lnTo>
                  <a:pt x="286404" y="323652"/>
                </a:lnTo>
                <a:cubicBezTo>
                  <a:pt x="309825" y="301343"/>
                  <a:pt x="323156" y="270399"/>
                  <a:pt x="323156" y="238016"/>
                </a:cubicBezTo>
                <a:cubicBezTo>
                  <a:pt x="323156" y="172890"/>
                  <a:pt x="269470" y="119637"/>
                  <a:pt x="203532" y="119637"/>
                </a:cubicBezTo>
                <a:close/>
                <a:moveTo>
                  <a:pt x="203532" y="104165"/>
                </a:moveTo>
                <a:cubicBezTo>
                  <a:pt x="277757" y="104165"/>
                  <a:pt x="338290" y="164254"/>
                  <a:pt x="338290" y="238016"/>
                </a:cubicBezTo>
                <a:cubicBezTo>
                  <a:pt x="338290" y="276516"/>
                  <a:pt x="321355" y="313217"/>
                  <a:pt x="292169" y="338764"/>
                </a:cubicBezTo>
                <a:lnTo>
                  <a:pt x="292169" y="435194"/>
                </a:lnTo>
                <a:cubicBezTo>
                  <a:pt x="292169" y="439152"/>
                  <a:pt x="288566" y="442750"/>
                  <a:pt x="284603" y="442750"/>
                </a:cubicBezTo>
                <a:lnTo>
                  <a:pt x="257579" y="442750"/>
                </a:lnTo>
                <a:lnTo>
                  <a:pt x="257579" y="446708"/>
                </a:lnTo>
                <a:cubicBezTo>
                  <a:pt x="257579" y="476213"/>
                  <a:pt x="233078" y="500680"/>
                  <a:pt x="203532" y="500680"/>
                </a:cubicBezTo>
                <a:cubicBezTo>
                  <a:pt x="173987" y="500680"/>
                  <a:pt x="149485" y="476213"/>
                  <a:pt x="149485" y="446708"/>
                </a:cubicBezTo>
                <a:lnTo>
                  <a:pt x="149485" y="442750"/>
                </a:lnTo>
                <a:lnTo>
                  <a:pt x="122462" y="442750"/>
                </a:lnTo>
                <a:cubicBezTo>
                  <a:pt x="118498" y="442750"/>
                  <a:pt x="114895" y="439152"/>
                  <a:pt x="114895" y="435194"/>
                </a:cubicBezTo>
                <a:lnTo>
                  <a:pt x="114895" y="338764"/>
                </a:lnTo>
                <a:cubicBezTo>
                  <a:pt x="85710" y="313217"/>
                  <a:pt x="68775" y="276516"/>
                  <a:pt x="68775" y="238016"/>
                </a:cubicBezTo>
                <a:cubicBezTo>
                  <a:pt x="68775" y="164254"/>
                  <a:pt x="129308" y="104165"/>
                  <a:pt x="203532" y="104165"/>
                </a:cubicBezTo>
                <a:close/>
                <a:moveTo>
                  <a:pt x="347404" y="47962"/>
                </a:moveTo>
                <a:cubicBezTo>
                  <a:pt x="350633" y="50498"/>
                  <a:pt x="350991" y="55568"/>
                  <a:pt x="348480" y="58828"/>
                </a:cubicBezTo>
                <a:lnTo>
                  <a:pt x="302559" y="116780"/>
                </a:lnTo>
                <a:cubicBezTo>
                  <a:pt x="300765" y="118591"/>
                  <a:pt x="298613" y="119678"/>
                  <a:pt x="296460" y="119678"/>
                </a:cubicBezTo>
                <a:cubicBezTo>
                  <a:pt x="294666" y="119678"/>
                  <a:pt x="293231" y="118953"/>
                  <a:pt x="291796" y="118229"/>
                </a:cubicBezTo>
                <a:cubicBezTo>
                  <a:pt x="288567" y="115693"/>
                  <a:pt x="287850" y="110623"/>
                  <a:pt x="290720" y="107363"/>
                </a:cubicBezTo>
                <a:lnTo>
                  <a:pt x="336641" y="49049"/>
                </a:lnTo>
                <a:cubicBezTo>
                  <a:pt x="339152" y="45789"/>
                  <a:pt x="344175" y="45427"/>
                  <a:pt x="347404" y="47962"/>
                </a:cubicBezTo>
                <a:close/>
                <a:moveTo>
                  <a:pt x="59999" y="47962"/>
                </a:moveTo>
                <a:cubicBezTo>
                  <a:pt x="63210" y="45427"/>
                  <a:pt x="67847" y="45789"/>
                  <a:pt x="70701" y="49049"/>
                </a:cubicBezTo>
                <a:lnTo>
                  <a:pt x="116364" y="107363"/>
                </a:lnTo>
                <a:cubicBezTo>
                  <a:pt x="119218" y="110623"/>
                  <a:pt x="118505" y="115331"/>
                  <a:pt x="115294" y="118229"/>
                </a:cubicBezTo>
                <a:cubicBezTo>
                  <a:pt x="113867" y="119315"/>
                  <a:pt x="112083" y="119678"/>
                  <a:pt x="110656" y="119678"/>
                </a:cubicBezTo>
                <a:cubicBezTo>
                  <a:pt x="108159" y="119678"/>
                  <a:pt x="106019" y="118591"/>
                  <a:pt x="104592" y="116780"/>
                </a:cubicBezTo>
                <a:lnTo>
                  <a:pt x="58929" y="58828"/>
                </a:lnTo>
                <a:cubicBezTo>
                  <a:pt x="56075" y="55568"/>
                  <a:pt x="56788" y="50498"/>
                  <a:pt x="59999" y="47962"/>
                </a:cubicBezTo>
                <a:close/>
                <a:moveTo>
                  <a:pt x="251948" y="110"/>
                </a:moveTo>
                <a:cubicBezTo>
                  <a:pt x="255978" y="831"/>
                  <a:pt x="258909" y="4793"/>
                  <a:pt x="258176" y="9115"/>
                </a:cubicBezTo>
                <a:lnTo>
                  <a:pt x="246453" y="78271"/>
                </a:lnTo>
                <a:cubicBezTo>
                  <a:pt x="245720" y="82233"/>
                  <a:pt x="242423" y="84755"/>
                  <a:pt x="238760" y="84755"/>
                </a:cubicBezTo>
                <a:cubicBezTo>
                  <a:pt x="238393" y="84755"/>
                  <a:pt x="238027" y="84755"/>
                  <a:pt x="237661" y="84755"/>
                </a:cubicBezTo>
                <a:cubicBezTo>
                  <a:pt x="233264" y="84034"/>
                  <a:pt x="230700" y="80072"/>
                  <a:pt x="231066" y="75750"/>
                </a:cubicBezTo>
                <a:lnTo>
                  <a:pt x="243156" y="6594"/>
                </a:lnTo>
                <a:cubicBezTo>
                  <a:pt x="243522" y="2271"/>
                  <a:pt x="247552" y="-610"/>
                  <a:pt x="251948" y="110"/>
                </a:cubicBezTo>
                <a:close/>
                <a:moveTo>
                  <a:pt x="156610" y="110"/>
                </a:moveTo>
                <a:cubicBezTo>
                  <a:pt x="160951" y="-610"/>
                  <a:pt x="164930" y="2271"/>
                  <a:pt x="165653" y="6594"/>
                </a:cubicBezTo>
                <a:lnTo>
                  <a:pt x="177228" y="75750"/>
                </a:lnTo>
                <a:cubicBezTo>
                  <a:pt x="177951" y="80072"/>
                  <a:pt x="175058" y="84034"/>
                  <a:pt x="170717" y="84755"/>
                </a:cubicBezTo>
                <a:cubicBezTo>
                  <a:pt x="170355" y="84755"/>
                  <a:pt x="169994" y="84755"/>
                  <a:pt x="169632" y="84755"/>
                </a:cubicBezTo>
                <a:cubicBezTo>
                  <a:pt x="166015" y="84755"/>
                  <a:pt x="162759" y="82233"/>
                  <a:pt x="162036" y="78271"/>
                </a:cubicBezTo>
                <a:lnTo>
                  <a:pt x="150461" y="9115"/>
                </a:lnTo>
                <a:cubicBezTo>
                  <a:pt x="149738" y="4793"/>
                  <a:pt x="152632" y="831"/>
                  <a:pt x="156610" y="1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7FBFF5-6F9E-45E5-97BC-8C3EA04430A8}"/>
              </a:ext>
            </a:extLst>
          </p:cNvPr>
          <p:cNvSpPr txBox="1">
            <a:spLocks/>
          </p:cNvSpPr>
          <p:nvPr/>
        </p:nvSpPr>
        <p:spPr>
          <a:xfrm>
            <a:off x="454025" y="1554163"/>
            <a:ext cx="11283950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endParaRPr lang="en-US" dirty="0"/>
          </a:p>
          <a:p>
            <a:pPr lvl="1"/>
            <a:r>
              <a:rPr lang="en-US" sz="2800" dirty="0"/>
              <a:t>What kind of expenses can we adjust on the Expense worksheet?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5908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2:   Budget Process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383546" y="73717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Review Questions </a:t>
            </a:r>
          </a:p>
        </p:txBody>
      </p:sp>
      <p:sp>
        <p:nvSpPr>
          <p:cNvPr id="5" name="Freeform 193">
            <a:extLst>
              <a:ext uri="{FF2B5EF4-FFF2-40B4-BE49-F238E27FC236}">
                <a16:creationId xmlns:a16="http://schemas.microsoft.com/office/drawing/2014/main" id="{27255CC2-4BB2-4AFA-AE0B-59A49200A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92" y="863229"/>
            <a:ext cx="408665" cy="500680"/>
          </a:xfrm>
          <a:custGeom>
            <a:avLst/>
            <a:gdLst>
              <a:gd name="connsiteX0" fmla="*/ 164979 w 408665"/>
              <a:gd name="connsiteY0" fmla="*/ 442750 h 500680"/>
              <a:gd name="connsiteX1" fmla="*/ 164979 w 408665"/>
              <a:gd name="connsiteY1" fmla="*/ 446708 h 500680"/>
              <a:gd name="connsiteX2" fmla="*/ 203532 w 408665"/>
              <a:gd name="connsiteY2" fmla="*/ 485208 h 500680"/>
              <a:gd name="connsiteX3" fmla="*/ 242086 w 408665"/>
              <a:gd name="connsiteY3" fmla="*/ 446708 h 500680"/>
              <a:gd name="connsiteX4" fmla="*/ 242086 w 408665"/>
              <a:gd name="connsiteY4" fmla="*/ 442750 h 500680"/>
              <a:gd name="connsiteX5" fmla="*/ 130389 w 408665"/>
              <a:gd name="connsiteY5" fmla="*/ 339124 h 500680"/>
              <a:gd name="connsiteX6" fmla="*/ 130389 w 408665"/>
              <a:gd name="connsiteY6" fmla="*/ 427638 h 500680"/>
              <a:gd name="connsiteX7" fmla="*/ 157412 w 408665"/>
              <a:gd name="connsiteY7" fmla="*/ 427638 h 500680"/>
              <a:gd name="connsiteX8" fmla="*/ 249652 w 408665"/>
              <a:gd name="connsiteY8" fmla="*/ 427638 h 500680"/>
              <a:gd name="connsiteX9" fmla="*/ 277036 w 408665"/>
              <a:gd name="connsiteY9" fmla="*/ 427638 h 500680"/>
              <a:gd name="connsiteX10" fmla="*/ 277036 w 408665"/>
              <a:gd name="connsiteY10" fmla="*/ 339124 h 500680"/>
              <a:gd name="connsiteX11" fmla="*/ 203532 w 408665"/>
              <a:gd name="connsiteY11" fmla="*/ 213549 h 500680"/>
              <a:gd name="connsiteX12" fmla="*/ 180472 w 408665"/>
              <a:gd name="connsiteY12" fmla="*/ 223264 h 500680"/>
              <a:gd name="connsiteX13" fmla="*/ 157772 w 408665"/>
              <a:gd name="connsiteY13" fmla="*/ 219306 h 500680"/>
              <a:gd name="connsiteX14" fmla="*/ 175428 w 408665"/>
              <a:gd name="connsiteY14" fmla="*/ 323652 h 500680"/>
              <a:gd name="connsiteX15" fmla="*/ 231637 w 408665"/>
              <a:gd name="connsiteY15" fmla="*/ 323652 h 500680"/>
              <a:gd name="connsiteX16" fmla="*/ 248932 w 408665"/>
              <a:gd name="connsiteY16" fmla="*/ 219306 h 500680"/>
              <a:gd name="connsiteX17" fmla="*/ 226592 w 408665"/>
              <a:gd name="connsiteY17" fmla="*/ 223264 h 500680"/>
              <a:gd name="connsiteX18" fmla="*/ 203532 w 408665"/>
              <a:gd name="connsiteY18" fmla="*/ 213549 h 500680"/>
              <a:gd name="connsiteX19" fmla="*/ 397025 w 408665"/>
              <a:gd name="connsiteY19" fmla="*/ 128537 h 500680"/>
              <a:gd name="connsiteX20" fmla="*/ 407548 w 408665"/>
              <a:gd name="connsiteY20" fmla="*/ 131041 h 500680"/>
              <a:gd name="connsiteX21" fmla="*/ 405008 w 408665"/>
              <a:gd name="connsiteY21" fmla="*/ 141416 h 500680"/>
              <a:gd name="connsiteX22" fmla="*/ 346588 w 408665"/>
              <a:gd name="connsiteY22" fmla="*/ 175759 h 500680"/>
              <a:gd name="connsiteX23" fmla="*/ 342597 w 408665"/>
              <a:gd name="connsiteY23" fmla="*/ 176833 h 500680"/>
              <a:gd name="connsiteX24" fmla="*/ 336065 w 408665"/>
              <a:gd name="connsiteY24" fmla="*/ 173255 h 500680"/>
              <a:gd name="connsiteX25" fmla="*/ 338605 w 408665"/>
              <a:gd name="connsiteY25" fmla="*/ 162880 h 500680"/>
              <a:gd name="connsiteX26" fmla="*/ 11625 w 408665"/>
              <a:gd name="connsiteY26" fmla="*/ 128522 h 500680"/>
              <a:gd name="connsiteX27" fmla="*/ 70045 w 408665"/>
              <a:gd name="connsiteY27" fmla="*/ 162625 h 500680"/>
              <a:gd name="connsiteX28" fmla="*/ 72585 w 408665"/>
              <a:gd name="connsiteY28" fmla="*/ 173283 h 500680"/>
              <a:gd name="connsiteX29" fmla="*/ 66054 w 408665"/>
              <a:gd name="connsiteY29" fmla="*/ 176835 h 500680"/>
              <a:gd name="connsiteX30" fmla="*/ 62062 w 408665"/>
              <a:gd name="connsiteY30" fmla="*/ 175769 h 500680"/>
              <a:gd name="connsiteX31" fmla="*/ 4005 w 408665"/>
              <a:gd name="connsiteY31" fmla="*/ 141311 h 500680"/>
              <a:gd name="connsiteX32" fmla="*/ 1102 w 408665"/>
              <a:gd name="connsiteY32" fmla="*/ 131008 h 500680"/>
              <a:gd name="connsiteX33" fmla="*/ 11625 w 408665"/>
              <a:gd name="connsiteY33" fmla="*/ 128522 h 500680"/>
              <a:gd name="connsiteX34" fmla="*/ 203532 w 408665"/>
              <a:gd name="connsiteY34" fmla="*/ 119637 h 500680"/>
              <a:gd name="connsiteX35" fmla="*/ 83908 w 408665"/>
              <a:gd name="connsiteY35" fmla="*/ 238016 h 500680"/>
              <a:gd name="connsiteX36" fmla="*/ 121020 w 408665"/>
              <a:gd name="connsiteY36" fmla="*/ 323652 h 500680"/>
              <a:gd name="connsiteX37" fmla="*/ 122101 w 408665"/>
              <a:gd name="connsiteY37" fmla="*/ 323652 h 500680"/>
              <a:gd name="connsiteX38" fmla="*/ 122822 w 408665"/>
              <a:gd name="connsiteY38" fmla="*/ 323652 h 500680"/>
              <a:gd name="connsiteX39" fmla="*/ 159934 w 408665"/>
              <a:gd name="connsiteY39" fmla="*/ 323652 h 500680"/>
              <a:gd name="connsiteX40" fmla="*/ 139036 w 408665"/>
              <a:gd name="connsiteY40" fmla="*/ 197357 h 500680"/>
              <a:gd name="connsiteX41" fmla="*/ 138315 w 408665"/>
              <a:gd name="connsiteY41" fmla="*/ 192680 h 500680"/>
              <a:gd name="connsiteX42" fmla="*/ 145161 w 408665"/>
              <a:gd name="connsiteY42" fmla="*/ 185123 h 500680"/>
              <a:gd name="connsiteX43" fmla="*/ 153449 w 408665"/>
              <a:gd name="connsiteY43" fmla="*/ 191240 h 500680"/>
              <a:gd name="connsiteX44" fmla="*/ 154169 w 408665"/>
              <a:gd name="connsiteY44" fmla="*/ 195558 h 500680"/>
              <a:gd name="connsiteX45" fmla="*/ 180472 w 408665"/>
              <a:gd name="connsiteY45" fmla="*/ 208152 h 500680"/>
              <a:gd name="connsiteX46" fmla="*/ 195966 w 408665"/>
              <a:gd name="connsiteY46" fmla="*/ 192680 h 500680"/>
              <a:gd name="connsiteX47" fmla="*/ 203532 w 408665"/>
              <a:gd name="connsiteY47" fmla="*/ 185123 h 500680"/>
              <a:gd name="connsiteX48" fmla="*/ 211099 w 408665"/>
              <a:gd name="connsiteY48" fmla="*/ 192320 h 500680"/>
              <a:gd name="connsiteX49" fmla="*/ 226592 w 408665"/>
              <a:gd name="connsiteY49" fmla="*/ 207792 h 500680"/>
              <a:gd name="connsiteX50" fmla="*/ 253256 w 408665"/>
              <a:gd name="connsiteY50" fmla="*/ 195198 h 500680"/>
              <a:gd name="connsiteX51" fmla="*/ 253976 w 408665"/>
              <a:gd name="connsiteY51" fmla="*/ 191240 h 500680"/>
              <a:gd name="connsiteX52" fmla="*/ 261903 w 408665"/>
              <a:gd name="connsiteY52" fmla="*/ 184764 h 500680"/>
              <a:gd name="connsiteX53" fmla="*/ 269109 w 408665"/>
              <a:gd name="connsiteY53" fmla="*/ 192680 h 500680"/>
              <a:gd name="connsiteX54" fmla="*/ 268389 w 408665"/>
              <a:gd name="connsiteY54" fmla="*/ 197357 h 500680"/>
              <a:gd name="connsiteX55" fmla="*/ 247130 w 408665"/>
              <a:gd name="connsiteY55" fmla="*/ 323652 h 500680"/>
              <a:gd name="connsiteX56" fmla="*/ 284603 w 408665"/>
              <a:gd name="connsiteY56" fmla="*/ 323652 h 500680"/>
              <a:gd name="connsiteX57" fmla="*/ 284963 w 408665"/>
              <a:gd name="connsiteY57" fmla="*/ 323652 h 500680"/>
              <a:gd name="connsiteX58" fmla="*/ 286404 w 408665"/>
              <a:gd name="connsiteY58" fmla="*/ 323652 h 500680"/>
              <a:gd name="connsiteX59" fmla="*/ 323156 w 408665"/>
              <a:gd name="connsiteY59" fmla="*/ 238016 h 500680"/>
              <a:gd name="connsiteX60" fmla="*/ 203532 w 408665"/>
              <a:gd name="connsiteY60" fmla="*/ 119637 h 500680"/>
              <a:gd name="connsiteX61" fmla="*/ 203532 w 408665"/>
              <a:gd name="connsiteY61" fmla="*/ 104165 h 500680"/>
              <a:gd name="connsiteX62" fmla="*/ 338290 w 408665"/>
              <a:gd name="connsiteY62" fmla="*/ 238016 h 500680"/>
              <a:gd name="connsiteX63" fmla="*/ 292169 w 408665"/>
              <a:gd name="connsiteY63" fmla="*/ 338764 h 500680"/>
              <a:gd name="connsiteX64" fmla="*/ 292169 w 408665"/>
              <a:gd name="connsiteY64" fmla="*/ 435194 h 500680"/>
              <a:gd name="connsiteX65" fmla="*/ 284603 w 408665"/>
              <a:gd name="connsiteY65" fmla="*/ 442750 h 500680"/>
              <a:gd name="connsiteX66" fmla="*/ 257579 w 408665"/>
              <a:gd name="connsiteY66" fmla="*/ 442750 h 500680"/>
              <a:gd name="connsiteX67" fmla="*/ 257579 w 408665"/>
              <a:gd name="connsiteY67" fmla="*/ 446708 h 500680"/>
              <a:gd name="connsiteX68" fmla="*/ 203532 w 408665"/>
              <a:gd name="connsiteY68" fmla="*/ 500680 h 500680"/>
              <a:gd name="connsiteX69" fmla="*/ 149485 w 408665"/>
              <a:gd name="connsiteY69" fmla="*/ 446708 h 500680"/>
              <a:gd name="connsiteX70" fmla="*/ 149485 w 408665"/>
              <a:gd name="connsiteY70" fmla="*/ 442750 h 500680"/>
              <a:gd name="connsiteX71" fmla="*/ 122462 w 408665"/>
              <a:gd name="connsiteY71" fmla="*/ 442750 h 500680"/>
              <a:gd name="connsiteX72" fmla="*/ 114895 w 408665"/>
              <a:gd name="connsiteY72" fmla="*/ 435194 h 500680"/>
              <a:gd name="connsiteX73" fmla="*/ 114895 w 408665"/>
              <a:gd name="connsiteY73" fmla="*/ 338764 h 500680"/>
              <a:gd name="connsiteX74" fmla="*/ 68775 w 408665"/>
              <a:gd name="connsiteY74" fmla="*/ 238016 h 500680"/>
              <a:gd name="connsiteX75" fmla="*/ 203532 w 408665"/>
              <a:gd name="connsiteY75" fmla="*/ 104165 h 500680"/>
              <a:gd name="connsiteX76" fmla="*/ 347404 w 408665"/>
              <a:gd name="connsiteY76" fmla="*/ 47962 h 500680"/>
              <a:gd name="connsiteX77" fmla="*/ 348480 w 408665"/>
              <a:gd name="connsiteY77" fmla="*/ 58828 h 500680"/>
              <a:gd name="connsiteX78" fmla="*/ 302559 w 408665"/>
              <a:gd name="connsiteY78" fmla="*/ 116780 h 500680"/>
              <a:gd name="connsiteX79" fmla="*/ 296460 w 408665"/>
              <a:gd name="connsiteY79" fmla="*/ 119678 h 500680"/>
              <a:gd name="connsiteX80" fmla="*/ 291796 w 408665"/>
              <a:gd name="connsiteY80" fmla="*/ 118229 h 500680"/>
              <a:gd name="connsiteX81" fmla="*/ 290720 w 408665"/>
              <a:gd name="connsiteY81" fmla="*/ 107363 h 500680"/>
              <a:gd name="connsiteX82" fmla="*/ 336641 w 408665"/>
              <a:gd name="connsiteY82" fmla="*/ 49049 h 500680"/>
              <a:gd name="connsiteX83" fmla="*/ 347404 w 408665"/>
              <a:gd name="connsiteY83" fmla="*/ 47962 h 500680"/>
              <a:gd name="connsiteX84" fmla="*/ 59999 w 408665"/>
              <a:gd name="connsiteY84" fmla="*/ 47962 h 500680"/>
              <a:gd name="connsiteX85" fmla="*/ 70701 w 408665"/>
              <a:gd name="connsiteY85" fmla="*/ 49049 h 500680"/>
              <a:gd name="connsiteX86" fmla="*/ 116364 w 408665"/>
              <a:gd name="connsiteY86" fmla="*/ 107363 h 500680"/>
              <a:gd name="connsiteX87" fmla="*/ 115294 w 408665"/>
              <a:gd name="connsiteY87" fmla="*/ 118229 h 500680"/>
              <a:gd name="connsiteX88" fmla="*/ 110656 w 408665"/>
              <a:gd name="connsiteY88" fmla="*/ 119678 h 500680"/>
              <a:gd name="connsiteX89" fmla="*/ 104592 w 408665"/>
              <a:gd name="connsiteY89" fmla="*/ 116780 h 500680"/>
              <a:gd name="connsiteX90" fmla="*/ 58929 w 408665"/>
              <a:gd name="connsiteY90" fmla="*/ 58828 h 500680"/>
              <a:gd name="connsiteX91" fmla="*/ 59999 w 408665"/>
              <a:gd name="connsiteY91" fmla="*/ 47962 h 500680"/>
              <a:gd name="connsiteX92" fmla="*/ 251948 w 408665"/>
              <a:gd name="connsiteY92" fmla="*/ 110 h 500680"/>
              <a:gd name="connsiteX93" fmla="*/ 258176 w 408665"/>
              <a:gd name="connsiteY93" fmla="*/ 9115 h 500680"/>
              <a:gd name="connsiteX94" fmla="*/ 246453 w 408665"/>
              <a:gd name="connsiteY94" fmla="*/ 78271 h 500680"/>
              <a:gd name="connsiteX95" fmla="*/ 238760 w 408665"/>
              <a:gd name="connsiteY95" fmla="*/ 84755 h 500680"/>
              <a:gd name="connsiteX96" fmla="*/ 237661 w 408665"/>
              <a:gd name="connsiteY96" fmla="*/ 84755 h 500680"/>
              <a:gd name="connsiteX97" fmla="*/ 231066 w 408665"/>
              <a:gd name="connsiteY97" fmla="*/ 75750 h 500680"/>
              <a:gd name="connsiteX98" fmla="*/ 243156 w 408665"/>
              <a:gd name="connsiteY98" fmla="*/ 6594 h 500680"/>
              <a:gd name="connsiteX99" fmla="*/ 251948 w 408665"/>
              <a:gd name="connsiteY99" fmla="*/ 110 h 500680"/>
              <a:gd name="connsiteX100" fmla="*/ 156610 w 408665"/>
              <a:gd name="connsiteY100" fmla="*/ 110 h 500680"/>
              <a:gd name="connsiteX101" fmla="*/ 165653 w 408665"/>
              <a:gd name="connsiteY101" fmla="*/ 6594 h 500680"/>
              <a:gd name="connsiteX102" fmla="*/ 177228 w 408665"/>
              <a:gd name="connsiteY102" fmla="*/ 75750 h 500680"/>
              <a:gd name="connsiteX103" fmla="*/ 170717 w 408665"/>
              <a:gd name="connsiteY103" fmla="*/ 84755 h 500680"/>
              <a:gd name="connsiteX104" fmla="*/ 169632 w 408665"/>
              <a:gd name="connsiteY104" fmla="*/ 84755 h 500680"/>
              <a:gd name="connsiteX105" fmla="*/ 162036 w 408665"/>
              <a:gd name="connsiteY105" fmla="*/ 78271 h 500680"/>
              <a:gd name="connsiteX106" fmla="*/ 150461 w 408665"/>
              <a:gd name="connsiteY106" fmla="*/ 9115 h 500680"/>
              <a:gd name="connsiteX107" fmla="*/ 156610 w 408665"/>
              <a:gd name="connsiteY107" fmla="*/ 110 h 50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408665" h="500680">
                <a:moveTo>
                  <a:pt x="164979" y="442750"/>
                </a:moveTo>
                <a:lnTo>
                  <a:pt x="164979" y="446708"/>
                </a:lnTo>
                <a:cubicBezTo>
                  <a:pt x="164979" y="467937"/>
                  <a:pt x="182274" y="485208"/>
                  <a:pt x="203532" y="485208"/>
                </a:cubicBezTo>
                <a:cubicBezTo>
                  <a:pt x="224791" y="485208"/>
                  <a:pt x="242086" y="467937"/>
                  <a:pt x="242086" y="446708"/>
                </a:cubicBezTo>
                <a:lnTo>
                  <a:pt x="242086" y="442750"/>
                </a:lnTo>
                <a:close/>
                <a:moveTo>
                  <a:pt x="130389" y="339124"/>
                </a:moveTo>
                <a:lnTo>
                  <a:pt x="130389" y="427638"/>
                </a:lnTo>
                <a:lnTo>
                  <a:pt x="157412" y="427638"/>
                </a:lnTo>
                <a:lnTo>
                  <a:pt x="249652" y="427638"/>
                </a:lnTo>
                <a:lnTo>
                  <a:pt x="277036" y="427638"/>
                </a:lnTo>
                <a:lnTo>
                  <a:pt x="277036" y="339124"/>
                </a:lnTo>
                <a:close/>
                <a:moveTo>
                  <a:pt x="203532" y="213549"/>
                </a:moveTo>
                <a:cubicBezTo>
                  <a:pt x="198488" y="219306"/>
                  <a:pt x="191282" y="223264"/>
                  <a:pt x="180472" y="223264"/>
                </a:cubicBezTo>
                <a:cubicBezTo>
                  <a:pt x="170744" y="223264"/>
                  <a:pt x="163537" y="221824"/>
                  <a:pt x="157772" y="219306"/>
                </a:cubicBezTo>
                <a:lnTo>
                  <a:pt x="175428" y="323652"/>
                </a:lnTo>
                <a:lnTo>
                  <a:pt x="231637" y="323652"/>
                </a:lnTo>
                <a:lnTo>
                  <a:pt x="248932" y="219306"/>
                </a:lnTo>
                <a:cubicBezTo>
                  <a:pt x="243167" y="221824"/>
                  <a:pt x="235961" y="223264"/>
                  <a:pt x="226592" y="223264"/>
                </a:cubicBezTo>
                <a:cubicBezTo>
                  <a:pt x="215783" y="223264"/>
                  <a:pt x="208216" y="219306"/>
                  <a:pt x="203532" y="213549"/>
                </a:cubicBezTo>
                <a:close/>
                <a:moveTo>
                  <a:pt x="397025" y="128537"/>
                </a:moveTo>
                <a:cubicBezTo>
                  <a:pt x="400654" y="126390"/>
                  <a:pt x="405371" y="127463"/>
                  <a:pt x="407548" y="131041"/>
                </a:cubicBezTo>
                <a:cubicBezTo>
                  <a:pt x="409725" y="134618"/>
                  <a:pt x="408637" y="139269"/>
                  <a:pt x="405008" y="141416"/>
                </a:cubicBezTo>
                <a:lnTo>
                  <a:pt x="346588" y="175759"/>
                </a:lnTo>
                <a:cubicBezTo>
                  <a:pt x="345137" y="176833"/>
                  <a:pt x="344048" y="176833"/>
                  <a:pt x="342597" y="176833"/>
                </a:cubicBezTo>
                <a:cubicBezTo>
                  <a:pt x="340057" y="176833"/>
                  <a:pt x="337517" y="175759"/>
                  <a:pt x="336065" y="173255"/>
                </a:cubicBezTo>
                <a:cubicBezTo>
                  <a:pt x="333888" y="169678"/>
                  <a:pt x="334977" y="165027"/>
                  <a:pt x="338605" y="162880"/>
                </a:cubicBezTo>
                <a:close/>
                <a:moveTo>
                  <a:pt x="11625" y="128522"/>
                </a:moveTo>
                <a:lnTo>
                  <a:pt x="70045" y="162625"/>
                </a:lnTo>
                <a:cubicBezTo>
                  <a:pt x="73674" y="164757"/>
                  <a:pt x="74762" y="169375"/>
                  <a:pt x="72585" y="173283"/>
                </a:cubicBezTo>
                <a:cubicBezTo>
                  <a:pt x="71134" y="175414"/>
                  <a:pt x="68594" y="176835"/>
                  <a:pt x="66054" y="176835"/>
                </a:cubicBezTo>
                <a:cubicBezTo>
                  <a:pt x="64602" y="176835"/>
                  <a:pt x="63514" y="176480"/>
                  <a:pt x="62062" y="175769"/>
                </a:cubicBezTo>
                <a:lnTo>
                  <a:pt x="4005" y="141311"/>
                </a:lnTo>
                <a:cubicBezTo>
                  <a:pt x="14" y="139179"/>
                  <a:pt x="-1075" y="134561"/>
                  <a:pt x="1102" y="131008"/>
                </a:cubicBezTo>
                <a:cubicBezTo>
                  <a:pt x="3279" y="127456"/>
                  <a:pt x="7996" y="126390"/>
                  <a:pt x="11625" y="128522"/>
                </a:cubicBezTo>
                <a:close/>
                <a:moveTo>
                  <a:pt x="203532" y="119637"/>
                </a:moveTo>
                <a:cubicBezTo>
                  <a:pt x="137595" y="119637"/>
                  <a:pt x="83908" y="172890"/>
                  <a:pt x="83908" y="238016"/>
                </a:cubicBezTo>
                <a:cubicBezTo>
                  <a:pt x="83908" y="270759"/>
                  <a:pt x="97240" y="301343"/>
                  <a:pt x="121020" y="323652"/>
                </a:cubicBezTo>
                <a:lnTo>
                  <a:pt x="122101" y="323652"/>
                </a:lnTo>
                <a:cubicBezTo>
                  <a:pt x="122462" y="323652"/>
                  <a:pt x="122462" y="323652"/>
                  <a:pt x="122822" y="323652"/>
                </a:cubicBezTo>
                <a:lnTo>
                  <a:pt x="159934" y="323652"/>
                </a:lnTo>
                <a:lnTo>
                  <a:pt x="139036" y="197357"/>
                </a:lnTo>
                <a:cubicBezTo>
                  <a:pt x="138315" y="194838"/>
                  <a:pt x="138315" y="192680"/>
                  <a:pt x="138315" y="192680"/>
                </a:cubicBezTo>
                <a:cubicBezTo>
                  <a:pt x="138315" y="188722"/>
                  <a:pt x="141198" y="185483"/>
                  <a:pt x="145161" y="185123"/>
                </a:cubicBezTo>
                <a:cubicBezTo>
                  <a:pt x="149125" y="184764"/>
                  <a:pt x="152728" y="187642"/>
                  <a:pt x="153449" y="191240"/>
                </a:cubicBezTo>
                <a:lnTo>
                  <a:pt x="154169" y="195558"/>
                </a:lnTo>
                <a:cubicBezTo>
                  <a:pt x="155611" y="200236"/>
                  <a:pt x="161015" y="208152"/>
                  <a:pt x="180472" y="208152"/>
                </a:cubicBezTo>
                <a:cubicBezTo>
                  <a:pt x="194524" y="208152"/>
                  <a:pt x="195966" y="196278"/>
                  <a:pt x="195966" y="192680"/>
                </a:cubicBezTo>
                <a:cubicBezTo>
                  <a:pt x="195966" y="188362"/>
                  <a:pt x="199209" y="185123"/>
                  <a:pt x="203532" y="185123"/>
                </a:cubicBezTo>
                <a:cubicBezTo>
                  <a:pt x="207856" y="185123"/>
                  <a:pt x="211099" y="188362"/>
                  <a:pt x="211099" y="192320"/>
                </a:cubicBezTo>
                <a:cubicBezTo>
                  <a:pt x="211099" y="195918"/>
                  <a:pt x="212540" y="207792"/>
                  <a:pt x="226592" y="207792"/>
                </a:cubicBezTo>
                <a:cubicBezTo>
                  <a:pt x="246410" y="207792"/>
                  <a:pt x="251814" y="199876"/>
                  <a:pt x="253256" y="195198"/>
                </a:cubicBezTo>
                <a:lnTo>
                  <a:pt x="253976" y="191240"/>
                </a:lnTo>
                <a:cubicBezTo>
                  <a:pt x="254337" y="187282"/>
                  <a:pt x="257940" y="184404"/>
                  <a:pt x="261903" y="184764"/>
                </a:cubicBezTo>
                <a:cubicBezTo>
                  <a:pt x="265867" y="185483"/>
                  <a:pt x="269109" y="188722"/>
                  <a:pt x="269109" y="192680"/>
                </a:cubicBezTo>
                <a:cubicBezTo>
                  <a:pt x="269109" y="192680"/>
                  <a:pt x="269109" y="194479"/>
                  <a:pt x="268389" y="197357"/>
                </a:cubicBezTo>
                <a:lnTo>
                  <a:pt x="247130" y="323652"/>
                </a:lnTo>
                <a:lnTo>
                  <a:pt x="284603" y="323652"/>
                </a:lnTo>
                <a:lnTo>
                  <a:pt x="284963" y="323652"/>
                </a:lnTo>
                <a:lnTo>
                  <a:pt x="286404" y="323652"/>
                </a:lnTo>
                <a:cubicBezTo>
                  <a:pt x="309825" y="301343"/>
                  <a:pt x="323156" y="270399"/>
                  <a:pt x="323156" y="238016"/>
                </a:cubicBezTo>
                <a:cubicBezTo>
                  <a:pt x="323156" y="172890"/>
                  <a:pt x="269470" y="119637"/>
                  <a:pt x="203532" y="119637"/>
                </a:cubicBezTo>
                <a:close/>
                <a:moveTo>
                  <a:pt x="203532" y="104165"/>
                </a:moveTo>
                <a:cubicBezTo>
                  <a:pt x="277757" y="104165"/>
                  <a:pt x="338290" y="164254"/>
                  <a:pt x="338290" y="238016"/>
                </a:cubicBezTo>
                <a:cubicBezTo>
                  <a:pt x="338290" y="276516"/>
                  <a:pt x="321355" y="313217"/>
                  <a:pt x="292169" y="338764"/>
                </a:cubicBezTo>
                <a:lnTo>
                  <a:pt x="292169" y="435194"/>
                </a:lnTo>
                <a:cubicBezTo>
                  <a:pt x="292169" y="439152"/>
                  <a:pt x="288566" y="442750"/>
                  <a:pt x="284603" y="442750"/>
                </a:cubicBezTo>
                <a:lnTo>
                  <a:pt x="257579" y="442750"/>
                </a:lnTo>
                <a:lnTo>
                  <a:pt x="257579" y="446708"/>
                </a:lnTo>
                <a:cubicBezTo>
                  <a:pt x="257579" y="476213"/>
                  <a:pt x="233078" y="500680"/>
                  <a:pt x="203532" y="500680"/>
                </a:cubicBezTo>
                <a:cubicBezTo>
                  <a:pt x="173987" y="500680"/>
                  <a:pt x="149485" y="476213"/>
                  <a:pt x="149485" y="446708"/>
                </a:cubicBezTo>
                <a:lnTo>
                  <a:pt x="149485" y="442750"/>
                </a:lnTo>
                <a:lnTo>
                  <a:pt x="122462" y="442750"/>
                </a:lnTo>
                <a:cubicBezTo>
                  <a:pt x="118498" y="442750"/>
                  <a:pt x="114895" y="439152"/>
                  <a:pt x="114895" y="435194"/>
                </a:cubicBezTo>
                <a:lnTo>
                  <a:pt x="114895" y="338764"/>
                </a:lnTo>
                <a:cubicBezTo>
                  <a:pt x="85710" y="313217"/>
                  <a:pt x="68775" y="276516"/>
                  <a:pt x="68775" y="238016"/>
                </a:cubicBezTo>
                <a:cubicBezTo>
                  <a:pt x="68775" y="164254"/>
                  <a:pt x="129308" y="104165"/>
                  <a:pt x="203532" y="104165"/>
                </a:cubicBezTo>
                <a:close/>
                <a:moveTo>
                  <a:pt x="347404" y="47962"/>
                </a:moveTo>
                <a:cubicBezTo>
                  <a:pt x="350633" y="50498"/>
                  <a:pt x="350991" y="55568"/>
                  <a:pt x="348480" y="58828"/>
                </a:cubicBezTo>
                <a:lnTo>
                  <a:pt x="302559" y="116780"/>
                </a:lnTo>
                <a:cubicBezTo>
                  <a:pt x="300765" y="118591"/>
                  <a:pt x="298613" y="119678"/>
                  <a:pt x="296460" y="119678"/>
                </a:cubicBezTo>
                <a:cubicBezTo>
                  <a:pt x="294666" y="119678"/>
                  <a:pt x="293231" y="118953"/>
                  <a:pt x="291796" y="118229"/>
                </a:cubicBezTo>
                <a:cubicBezTo>
                  <a:pt x="288567" y="115693"/>
                  <a:pt x="287850" y="110623"/>
                  <a:pt x="290720" y="107363"/>
                </a:cubicBezTo>
                <a:lnTo>
                  <a:pt x="336641" y="49049"/>
                </a:lnTo>
                <a:cubicBezTo>
                  <a:pt x="339152" y="45789"/>
                  <a:pt x="344175" y="45427"/>
                  <a:pt x="347404" y="47962"/>
                </a:cubicBezTo>
                <a:close/>
                <a:moveTo>
                  <a:pt x="59999" y="47962"/>
                </a:moveTo>
                <a:cubicBezTo>
                  <a:pt x="63210" y="45427"/>
                  <a:pt x="67847" y="45789"/>
                  <a:pt x="70701" y="49049"/>
                </a:cubicBezTo>
                <a:lnTo>
                  <a:pt x="116364" y="107363"/>
                </a:lnTo>
                <a:cubicBezTo>
                  <a:pt x="119218" y="110623"/>
                  <a:pt x="118505" y="115331"/>
                  <a:pt x="115294" y="118229"/>
                </a:cubicBezTo>
                <a:cubicBezTo>
                  <a:pt x="113867" y="119315"/>
                  <a:pt x="112083" y="119678"/>
                  <a:pt x="110656" y="119678"/>
                </a:cubicBezTo>
                <a:cubicBezTo>
                  <a:pt x="108159" y="119678"/>
                  <a:pt x="106019" y="118591"/>
                  <a:pt x="104592" y="116780"/>
                </a:cubicBezTo>
                <a:lnTo>
                  <a:pt x="58929" y="58828"/>
                </a:lnTo>
                <a:cubicBezTo>
                  <a:pt x="56075" y="55568"/>
                  <a:pt x="56788" y="50498"/>
                  <a:pt x="59999" y="47962"/>
                </a:cubicBezTo>
                <a:close/>
                <a:moveTo>
                  <a:pt x="251948" y="110"/>
                </a:moveTo>
                <a:cubicBezTo>
                  <a:pt x="255978" y="831"/>
                  <a:pt x="258909" y="4793"/>
                  <a:pt x="258176" y="9115"/>
                </a:cubicBezTo>
                <a:lnTo>
                  <a:pt x="246453" y="78271"/>
                </a:lnTo>
                <a:cubicBezTo>
                  <a:pt x="245720" y="82233"/>
                  <a:pt x="242423" y="84755"/>
                  <a:pt x="238760" y="84755"/>
                </a:cubicBezTo>
                <a:cubicBezTo>
                  <a:pt x="238393" y="84755"/>
                  <a:pt x="238027" y="84755"/>
                  <a:pt x="237661" y="84755"/>
                </a:cubicBezTo>
                <a:cubicBezTo>
                  <a:pt x="233264" y="84034"/>
                  <a:pt x="230700" y="80072"/>
                  <a:pt x="231066" y="75750"/>
                </a:cubicBezTo>
                <a:lnTo>
                  <a:pt x="243156" y="6594"/>
                </a:lnTo>
                <a:cubicBezTo>
                  <a:pt x="243522" y="2271"/>
                  <a:pt x="247552" y="-610"/>
                  <a:pt x="251948" y="110"/>
                </a:cubicBezTo>
                <a:close/>
                <a:moveTo>
                  <a:pt x="156610" y="110"/>
                </a:moveTo>
                <a:cubicBezTo>
                  <a:pt x="160951" y="-610"/>
                  <a:pt x="164930" y="2271"/>
                  <a:pt x="165653" y="6594"/>
                </a:cubicBezTo>
                <a:lnTo>
                  <a:pt x="177228" y="75750"/>
                </a:lnTo>
                <a:cubicBezTo>
                  <a:pt x="177951" y="80072"/>
                  <a:pt x="175058" y="84034"/>
                  <a:pt x="170717" y="84755"/>
                </a:cubicBezTo>
                <a:cubicBezTo>
                  <a:pt x="170355" y="84755"/>
                  <a:pt x="169994" y="84755"/>
                  <a:pt x="169632" y="84755"/>
                </a:cubicBezTo>
                <a:cubicBezTo>
                  <a:pt x="166015" y="84755"/>
                  <a:pt x="162759" y="82233"/>
                  <a:pt x="162036" y="78271"/>
                </a:cubicBezTo>
                <a:lnTo>
                  <a:pt x="150461" y="9115"/>
                </a:lnTo>
                <a:cubicBezTo>
                  <a:pt x="149738" y="4793"/>
                  <a:pt x="152632" y="831"/>
                  <a:pt x="156610" y="1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7FBFF5-6F9E-45E5-97BC-8C3EA04430A8}"/>
              </a:ext>
            </a:extLst>
          </p:cNvPr>
          <p:cNvSpPr txBox="1">
            <a:spLocks/>
          </p:cNvSpPr>
          <p:nvPr/>
        </p:nvSpPr>
        <p:spPr>
          <a:xfrm>
            <a:off x="454025" y="1554163"/>
            <a:ext cx="11283950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endParaRPr lang="en-US" dirty="0"/>
          </a:p>
          <a:p>
            <a:pPr lvl="1"/>
            <a:r>
              <a:rPr lang="en-US" sz="2800" dirty="0"/>
              <a:t>What does a red flag (</a:t>
            </a:r>
            <a:r>
              <a:rPr lang="en-US" sz="2800" dirty="0">
                <a:solidFill>
                  <a:srgbClr val="FF0000"/>
                </a:solidFill>
                <a:latin typeface="Wingdings" panose="05000000000000000000" pitchFamily="2" charset="2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)</a:t>
            </a:r>
            <a:r>
              <a:rPr lang="en-US" sz="2800" dirty="0"/>
              <a:t> mean?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0911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2:   Budget Process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418729" y="640426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Recap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7FBFF5-6F9E-45E5-97BC-8C3EA04430A8}"/>
              </a:ext>
            </a:extLst>
          </p:cNvPr>
          <p:cNvSpPr txBox="1">
            <a:spLocks/>
          </p:cNvSpPr>
          <p:nvPr/>
        </p:nvSpPr>
        <p:spPr>
          <a:xfrm>
            <a:off x="454025" y="1554163"/>
            <a:ext cx="11283950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You should now be able to: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Understand the purpose of each tab in a budget workbook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Understand the time series that interface into the plan files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Understand the Budget Methods assigned to a revenue or expense account 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Freeform 218">
            <a:extLst>
              <a:ext uri="{FF2B5EF4-FFF2-40B4-BE49-F238E27FC236}">
                <a16:creationId xmlns:a16="http://schemas.microsoft.com/office/drawing/2014/main" id="{AD18E7E0-7751-40C2-B622-7BE1FB445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792" y="854701"/>
            <a:ext cx="442239" cy="443886"/>
          </a:xfrm>
          <a:custGeom>
            <a:avLst/>
            <a:gdLst>
              <a:gd name="connsiteX0" fmla="*/ 343695 w 442239"/>
              <a:gd name="connsiteY0" fmla="*/ 335297 h 443886"/>
              <a:gd name="connsiteX1" fmla="*/ 413181 w 442239"/>
              <a:gd name="connsiteY1" fmla="*/ 335297 h 443886"/>
              <a:gd name="connsiteX2" fmla="*/ 413181 w 442239"/>
              <a:gd name="connsiteY2" fmla="*/ 403202 h 443886"/>
              <a:gd name="connsiteX3" fmla="*/ 397902 w 442239"/>
              <a:gd name="connsiteY3" fmla="*/ 403202 h 443886"/>
              <a:gd name="connsiteX4" fmla="*/ 397902 w 442239"/>
              <a:gd name="connsiteY4" fmla="*/ 361232 h 443886"/>
              <a:gd name="connsiteX5" fmla="*/ 379397 w 442239"/>
              <a:gd name="connsiteY5" fmla="*/ 379406 h 443886"/>
              <a:gd name="connsiteX6" fmla="*/ 223810 w 442239"/>
              <a:gd name="connsiteY6" fmla="*/ 443886 h 443886"/>
              <a:gd name="connsiteX7" fmla="*/ 126208 w 442239"/>
              <a:gd name="connsiteY7" fmla="*/ 421427 h 443886"/>
              <a:gd name="connsiteX8" fmla="*/ 132691 w 442239"/>
              <a:gd name="connsiteY8" fmla="*/ 407662 h 443886"/>
              <a:gd name="connsiteX9" fmla="*/ 368592 w 442239"/>
              <a:gd name="connsiteY9" fmla="*/ 368901 h 443886"/>
              <a:gd name="connsiteX10" fmla="*/ 386938 w 442239"/>
              <a:gd name="connsiteY10" fmla="*/ 350665 h 443886"/>
              <a:gd name="connsiteX11" fmla="*/ 343695 w 442239"/>
              <a:gd name="connsiteY11" fmla="*/ 350665 h 443886"/>
              <a:gd name="connsiteX12" fmla="*/ 293672 w 442239"/>
              <a:gd name="connsiteY12" fmla="*/ 269840 h 443886"/>
              <a:gd name="connsiteX13" fmla="*/ 292856 w 442239"/>
              <a:gd name="connsiteY13" fmla="*/ 277233 h 443886"/>
              <a:gd name="connsiteX14" fmla="*/ 276273 w 442239"/>
              <a:gd name="connsiteY14" fmla="*/ 321478 h 443886"/>
              <a:gd name="connsiteX15" fmla="*/ 262285 w 442239"/>
              <a:gd name="connsiteY15" fmla="*/ 338141 h 443886"/>
              <a:gd name="connsiteX16" fmla="*/ 269637 w 442239"/>
              <a:gd name="connsiteY16" fmla="*/ 336653 h 443886"/>
              <a:gd name="connsiteX17" fmla="*/ 324193 w 442239"/>
              <a:gd name="connsiteY17" fmla="*/ 291590 h 443886"/>
              <a:gd name="connsiteX18" fmla="*/ 334620 w 442239"/>
              <a:gd name="connsiteY18" fmla="*/ 269840 h 443886"/>
              <a:gd name="connsiteX19" fmla="*/ 229026 w 442239"/>
              <a:gd name="connsiteY19" fmla="*/ 269840 h 443886"/>
              <a:gd name="connsiteX20" fmla="*/ 229026 w 442239"/>
              <a:gd name="connsiteY20" fmla="*/ 343337 h 443886"/>
              <a:gd name="connsiteX21" fmla="*/ 244788 w 442239"/>
              <a:gd name="connsiteY21" fmla="*/ 336870 h 443886"/>
              <a:gd name="connsiteX22" fmla="*/ 272762 w 442239"/>
              <a:gd name="connsiteY22" fmla="*/ 291412 h 443886"/>
              <a:gd name="connsiteX23" fmla="*/ 276215 w 442239"/>
              <a:gd name="connsiteY23" fmla="*/ 269840 h 443886"/>
              <a:gd name="connsiteX24" fmla="*/ 162096 w 442239"/>
              <a:gd name="connsiteY24" fmla="*/ 269840 h 443886"/>
              <a:gd name="connsiteX25" fmla="*/ 162223 w 442239"/>
              <a:gd name="connsiteY25" fmla="*/ 271066 h 443886"/>
              <a:gd name="connsiteX26" fmla="*/ 176968 w 442239"/>
              <a:gd name="connsiteY26" fmla="*/ 312006 h 443886"/>
              <a:gd name="connsiteX27" fmla="*/ 197243 w 442239"/>
              <a:gd name="connsiteY27" fmla="*/ 337774 h 443886"/>
              <a:gd name="connsiteX28" fmla="*/ 213520 w 442239"/>
              <a:gd name="connsiteY28" fmla="*/ 344125 h 443886"/>
              <a:gd name="connsiteX29" fmla="*/ 213520 w 442239"/>
              <a:gd name="connsiteY29" fmla="*/ 269840 h 443886"/>
              <a:gd name="connsiteX30" fmla="*/ 106509 w 442239"/>
              <a:gd name="connsiteY30" fmla="*/ 269840 h 443886"/>
              <a:gd name="connsiteX31" fmla="*/ 133539 w 442239"/>
              <a:gd name="connsiteY31" fmla="*/ 310077 h 443886"/>
              <a:gd name="connsiteX32" fmla="*/ 173768 w 442239"/>
              <a:gd name="connsiteY32" fmla="*/ 337036 h 443886"/>
              <a:gd name="connsiteX33" fmla="*/ 178952 w 442239"/>
              <a:gd name="connsiteY33" fmla="*/ 338062 h 443886"/>
              <a:gd name="connsiteX34" fmla="*/ 163661 w 442239"/>
              <a:gd name="connsiteY34" fmla="*/ 319189 h 443886"/>
              <a:gd name="connsiteX35" fmla="*/ 147612 w 442239"/>
              <a:gd name="connsiteY35" fmla="*/ 274792 h 443886"/>
              <a:gd name="connsiteX36" fmla="*/ 147088 w 442239"/>
              <a:gd name="connsiteY36" fmla="*/ 269840 h 443886"/>
              <a:gd name="connsiteX37" fmla="*/ 294334 w 442239"/>
              <a:gd name="connsiteY37" fmla="*/ 179353 h 443886"/>
              <a:gd name="connsiteX38" fmla="*/ 298885 w 442239"/>
              <a:gd name="connsiteY38" fmla="*/ 222584 h 443886"/>
              <a:gd name="connsiteX39" fmla="*/ 295382 w 442239"/>
              <a:gd name="connsiteY39" fmla="*/ 254334 h 443886"/>
              <a:gd name="connsiteX40" fmla="*/ 340491 w 442239"/>
              <a:gd name="connsiteY40" fmla="*/ 254334 h 443886"/>
              <a:gd name="connsiteX41" fmla="*/ 345336 w 442239"/>
              <a:gd name="connsiteY41" fmla="*/ 222224 h 443886"/>
              <a:gd name="connsiteX42" fmla="*/ 336992 w 442239"/>
              <a:gd name="connsiteY42" fmla="*/ 179353 h 443886"/>
              <a:gd name="connsiteX43" fmla="*/ 229026 w 442239"/>
              <a:gd name="connsiteY43" fmla="*/ 179353 h 443886"/>
              <a:gd name="connsiteX44" fmla="*/ 229026 w 442239"/>
              <a:gd name="connsiteY44" fmla="*/ 254334 h 443886"/>
              <a:gd name="connsiteX45" fmla="*/ 278698 w 442239"/>
              <a:gd name="connsiteY45" fmla="*/ 254334 h 443886"/>
              <a:gd name="connsiteX46" fmla="*/ 283781 w 442239"/>
              <a:gd name="connsiteY46" fmla="*/ 222584 h 443886"/>
              <a:gd name="connsiteX47" fmla="*/ 279200 w 442239"/>
              <a:gd name="connsiteY47" fmla="*/ 179353 h 443886"/>
              <a:gd name="connsiteX48" fmla="*/ 164093 w 442239"/>
              <a:gd name="connsiteY48" fmla="*/ 179353 h 443886"/>
              <a:gd name="connsiteX49" fmla="*/ 157188 w 442239"/>
              <a:gd name="connsiteY49" fmla="*/ 222584 h 443886"/>
              <a:gd name="connsiteX50" fmla="*/ 160485 w 442239"/>
              <a:gd name="connsiteY50" fmla="*/ 254334 h 443886"/>
              <a:gd name="connsiteX51" fmla="*/ 213520 w 442239"/>
              <a:gd name="connsiteY51" fmla="*/ 254334 h 443886"/>
              <a:gd name="connsiteX52" fmla="*/ 213520 w 442239"/>
              <a:gd name="connsiteY52" fmla="*/ 179353 h 443886"/>
              <a:gd name="connsiteX53" fmla="*/ 105705 w 442239"/>
              <a:gd name="connsiteY53" fmla="*/ 179353 h 443886"/>
              <a:gd name="connsiteX54" fmla="*/ 102814 w 442239"/>
              <a:gd name="connsiteY54" fmla="*/ 185358 h 443886"/>
              <a:gd name="connsiteX55" fmla="*/ 97220 w 442239"/>
              <a:gd name="connsiteY55" fmla="*/ 222224 h 443886"/>
              <a:gd name="connsiteX56" fmla="*/ 103470 w 442239"/>
              <a:gd name="connsiteY56" fmla="*/ 254334 h 443886"/>
              <a:gd name="connsiteX57" fmla="*/ 145446 w 442239"/>
              <a:gd name="connsiteY57" fmla="*/ 254334 h 443886"/>
              <a:gd name="connsiteX58" fmla="*/ 142083 w 442239"/>
              <a:gd name="connsiteY58" fmla="*/ 222584 h 443886"/>
              <a:gd name="connsiteX59" fmla="*/ 146875 w 442239"/>
              <a:gd name="connsiteY59" fmla="*/ 179353 h 443886"/>
              <a:gd name="connsiteX60" fmla="*/ 27142 w 442239"/>
              <a:gd name="connsiteY60" fmla="*/ 116222 h 443886"/>
              <a:gd name="connsiteX61" fmla="*/ 40515 w 442239"/>
              <a:gd name="connsiteY61" fmla="*/ 123429 h 443886"/>
              <a:gd name="connsiteX62" fmla="*/ 74488 w 442239"/>
              <a:gd name="connsiteY62" fmla="*/ 368108 h 443886"/>
              <a:gd name="connsiteX63" fmla="*/ 91790 w 442239"/>
              <a:gd name="connsiteY63" fmla="*/ 385359 h 443886"/>
              <a:gd name="connsiteX64" fmla="*/ 91790 w 442239"/>
              <a:gd name="connsiteY64" fmla="*/ 343234 h 443886"/>
              <a:gd name="connsiteX65" fmla="*/ 106801 w 442239"/>
              <a:gd name="connsiteY65" fmla="*/ 343234 h 443886"/>
              <a:gd name="connsiteX66" fmla="*/ 106801 w 442239"/>
              <a:gd name="connsiteY66" fmla="*/ 411138 h 443886"/>
              <a:gd name="connsiteX67" fmla="*/ 38895 w 442239"/>
              <a:gd name="connsiteY67" fmla="*/ 411138 h 443886"/>
              <a:gd name="connsiteX68" fmla="*/ 38895 w 442239"/>
              <a:gd name="connsiteY68" fmla="*/ 396048 h 443886"/>
              <a:gd name="connsiteX69" fmla="*/ 80825 w 442239"/>
              <a:gd name="connsiteY69" fmla="*/ 396048 h 443886"/>
              <a:gd name="connsiteX70" fmla="*/ 63646 w 442239"/>
              <a:gd name="connsiteY70" fmla="*/ 378919 h 443886"/>
              <a:gd name="connsiteX71" fmla="*/ 27142 w 442239"/>
              <a:gd name="connsiteY71" fmla="*/ 116222 h 443886"/>
              <a:gd name="connsiteX72" fmla="*/ 178893 w 442239"/>
              <a:gd name="connsiteY72" fmla="*/ 106613 h 443886"/>
              <a:gd name="connsiteX73" fmla="*/ 173071 w 442239"/>
              <a:gd name="connsiteY73" fmla="*/ 107795 h 443886"/>
              <a:gd name="connsiteX74" fmla="*/ 118459 w 442239"/>
              <a:gd name="connsiteY74" fmla="*/ 152858 h 443886"/>
              <a:gd name="connsiteX75" fmla="*/ 113169 w 442239"/>
              <a:gd name="connsiteY75" fmla="*/ 163847 h 443886"/>
              <a:gd name="connsiteX76" fmla="*/ 149621 w 442239"/>
              <a:gd name="connsiteY76" fmla="*/ 163847 h 443886"/>
              <a:gd name="connsiteX77" fmla="*/ 164830 w 442239"/>
              <a:gd name="connsiteY77" fmla="*/ 123376 h 443886"/>
              <a:gd name="connsiteX78" fmla="*/ 261283 w 442239"/>
              <a:gd name="connsiteY78" fmla="*/ 105927 h 443886"/>
              <a:gd name="connsiteX79" fmla="*/ 277307 w 442239"/>
              <a:gd name="connsiteY79" fmla="*/ 125620 h 443886"/>
              <a:gd name="connsiteX80" fmla="*/ 291112 w 442239"/>
              <a:gd name="connsiteY80" fmla="*/ 163847 h 443886"/>
              <a:gd name="connsiteX81" fmla="*/ 328818 w 442239"/>
              <a:gd name="connsiteY81" fmla="*/ 163847 h 443886"/>
              <a:gd name="connsiteX82" fmla="*/ 309018 w 442239"/>
              <a:gd name="connsiteY82" fmla="*/ 134371 h 443886"/>
              <a:gd name="connsiteX83" fmla="*/ 268789 w 442239"/>
              <a:gd name="connsiteY83" fmla="*/ 107413 h 443886"/>
              <a:gd name="connsiteX84" fmla="*/ 229026 w 442239"/>
              <a:gd name="connsiteY84" fmla="*/ 101574 h 443886"/>
              <a:gd name="connsiteX85" fmla="*/ 229026 w 442239"/>
              <a:gd name="connsiteY85" fmla="*/ 163847 h 443886"/>
              <a:gd name="connsiteX86" fmla="*/ 275067 w 442239"/>
              <a:gd name="connsiteY86" fmla="*/ 163847 h 443886"/>
              <a:gd name="connsiteX87" fmla="*/ 264000 w 442239"/>
              <a:gd name="connsiteY87" fmla="*/ 132803 h 443886"/>
              <a:gd name="connsiteX88" fmla="*/ 243861 w 442239"/>
              <a:gd name="connsiteY88" fmla="*/ 107215 h 443886"/>
              <a:gd name="connsiteX89" fmla="*/ 213520 w 442239"/>
              <a:gd name="connsiteY89" fmla="*/ 101169 h 443886"/>
              <a:gd name="connsiteX90" fmla="*/ 196181 w 442239"/>
              <a:gd name="connsiteY90" fmla="*/ 108247 h 443886"/>
              <a:gd name="connsiteX91" fmla="*/ 168207 w 442239"/>
              <a:gd name="connsiteY91" fmla="*/ 153598 h 443886"/>
              <a:gd name="connsiteX92" fmla="*/ 166570 w 442239"/>
              <a:gd name="connsiteY92" fmla="*/ 163847 h 443886"/>
              <a:gd name="connsiteX93" fmla="*/ 213520 w 442239"/>
              <a:gd name="connsiteY93" fmla="*/ 163847 h 443886"/>
              <a:gd name="connsiteX94" fmla="*/ 220484 w 442239"/>
              <a:gd name="connsiteY94" fmla="*/ 82884 h 443886"/>
              <a:gd name="connsiteX95" fmla="*/ 220771 w 442239"/>
              <a:gd name="connsiteY95" fmla="*/ 82987 h 443886"/>
              <a:gd name="connsiteX96" fmla="*/ 221278 w 442239"/>
              <a:gd name="connsiteY96" fmla="*/ 82884 h 443886"/>
              <a:gd name="connsiteX97" fmla="*/ 319805 w 442239"/>
              <a:gd name="connsiteY97" fmla="*/ 123570 h 443886"/>
              <a:gd name="connsiteX98" fmla="*/ 360798 w 442239"/>
              <a:gd name="connsiteY98" fmla="*/ 222584 h 443886"/>
              <a:gd name="connsiteX99" fmla="*/ 221278 w 442239"/>
              <a:gd name="connsiteY99" fmla="*/ 361924 h 443886"/>
              <a:gd name="connsiteX100" fmla="*/ 220771 w 442239"/>
              <a:gd name="connsiteY100" fmla="*/ 361825 h 443886"/>
              <a:gd name="connsiteX101" fmla="*/ 220484 w 442239"/>
              <a:gd name="connsiteY101" fmla="*/ 361925 h 443886"/>
              <a:gd name="connsiteX102" fmla="*/ 219487 w 442239"/>
              <a:gd name="connsiteY102" fmla="*/ 361573 h 443886"/>
              <a:gd name="connsiteX103" fmla="*/ 167834 w 442239"/>
              <a:gd name="connsiteY103" fmla="*/ 351438 h 443886"/>
              <a:gd name="connsiteX104" fmla="*/ 122751 w 442239"/>
              <a:gd name="connsiteY104" fmla="*/ 321238 h 443886"/>
              <a:gd name="connsiteX105" fmla="*/ 81758 w 442239"/>
              <a:gd name="connsiteY105" fmla="*/ 222584 h 443886"/>
              <a:gd name="connsiteX106" fmla="*/ 167014 w 442239"/>
              <a:gd name="connsiteY106" fmla="*/ 93877 h 443886"/>
              <a:gd name="connsiteX107" fmla="*/ 219405 w 442239"/>
              <a:gd name="connsiteY107" fmla="*/ 83264 h 443886"/>
              <a:gd name="connsiteX108" fmla="*/ 335758 w 442239"/>
              <a:gd name="connsiteY108" fmla="*/ 32084 h 443886"/>
              <a:gd name="connsiteX109" fmla="*/ 405244 w 442239"/>
              <a:gd name="connsiteY109" fmla="*/ 32084 h 443886"/>
              <a:gd name="connsiteX110" fmla="*/ 405244 w 442239"/>
              <a:gd name="connsiteY110" fmla="*/ 47095 h 443886"/>
              <a:gd name="connsiteX111" fmla="*/ 361489 w 442239"/>
              <a:gd name="connsiteY111" fmla="*/ 47095 h 443886"/>
              <a:gd name="connsiteX112" fmla="*/ 378620 w 442239"/>
              <a:gd name="connsiteY112" fmla="*/ 64285 h 443886"/>
              <a:gd name="connsiteX113" fmla="*/ 420254 w 442239"/>
              <a:gd name="connsiteY113" fmla="*/ 317474 h 443886"/>
              <a:gd name="connsiteX114" fmla="*/ 406615 w 442239"/>
              <a:gd name="connsiteY114" fmla="*/ 310631 h 443886"/>
              <a:gd name="connsiteX115" fmla="*/ 367853 w 442239"/>
              <a:gd name="connsiteY115" fmla="*/ 75090 h 443886"/>
              <a:gd name="connsiteX116" fmla="*/ 351402 w 442239"/>
              <a:gd name="connsiteY116" fmla="*/ 58582 h 443886"/>
              <a:gd name="connsiteX117" fmla="*/ 351402 w 442239"/>
              <a:gd name="connsiteY117" fmla="*/ 99990 h 443886"/>
              <a:gd name="connsiteX118" fmla="*/ 335758 w 442239"/>
              <a:gd name="connsiteY118" fmla="*/ 99990 h 443886"/>
              <a:gd name="connsiteX119" fmla="*/ 199494 w 442239"/>
              <a:gd name="connsiteY119" fmla="*/ 869 h 443886"/>
              <a:gd name="connsiteX120" fmla="*/ 250208 w 442239"/>
              <a:gd name="connsiteY120" fmla="*/ 2161 h 443886"/>
              <a:gd name="connsiteX121" fmla="*/ 316349 w 442239"/>
              <a:gd name="connsiteY121" fmla="*/ 22157 h 443886"/>
              <a:gd name="connsiteX122" fmla="*/ 309882 w 442239"/>
              <a:gd name="connsiteY122" fmla="*/ 35902 h 443886"/>
              <a:gd name="connsiteX123" fmla="*/ 74556 w 442239"/>
              <a:gd name="connsiteY123" fmla="*/ 74967 h 443886"/>
              <a:gd name="connsiteX124" fmla="*/ 67764 w 442239"/>
              <a:gd name="connsiteY124" fmla="*/ 81804 h 443886"/>
              <a:gd name="connsiteX125" fmla="*/ 108388 w 442239"/>
              <a:gd name="connsiteY125" fmla="*/ 81804 h 443886"/>
              <a:gd name="connsiteX126" fmla="*/ 108388 w 442239"/>
              <a:gd name="connsiteY126" fmla="*/ 96815 h 443886"/>
              <a:gd name="connsiteX127" fmla="*/ 40483 w 442239"/>
              <a:gd name="connsiteY127" fmla="*/ 96815 h 443886"/>
              <a:gd name="connsiteX128" fmla="*/ 40483 w 442239"/>
              <a:gd name="connsiteY128" fmla="*/ 28909 h 443886"/>
              <a:gd name="connsiteX129" fmla="*/ 55494 w 442239"/>
              <a:gd name="connsiteY129" fmla="*/ 28909 h 443886"/>
              <a:gd name="connsiteX130" fmla="*/ 55494 w 442239"/>
              <a:gd name="connsiteY130" fmla="*/ 72455 h 443886"/>
              <a:gd name="connsiteX131" fmla="*/ 63778 w 442239"/>
              <a:gd name="connsiteY131" fmla="*/ 64115 h 443886"/>
              <a:gd name="connsiteX132" fmla="*/ 199494 w 442239"/>
              <a:gd name="connsiteY132" fmla="*/ 869 h 44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442239" h="443886">
                <a:moveTo>
                  <a:pt x="343695" y="335297"/>
                </a:moveTo>
                <a:lnTo>
                  <a:pt x="413181" y="335297"/>
                </a:lnTo>
                <a:lnTo>
                  <a:pt x="413181" y="403202"/>
                </a:lnTo>
                <a:lnTo>
                  <a:pt x="397902" y="403202"/>
                </a:lnTo>
                <a:lnTo>
                  <a:pt x="397902" y="361232"/>
                </a:lnTo>
                <a:lnTo>
                  <a:pt x="379397" y="379406"/>
                </a:lnTo>
                <a:cubicBezTo>
                  <a:pt x="337619" y="421427"/>
                  <a:pt x="281075" y="443886"/>
                  <a:pt x="223810" y="443886"/>
                </a:cubicBezTo>
                <a:cubicBezTo>
                  <a:pt x="190676" y="443886"/>
                  <a:pt x="157542" y="436641"/>
                  <a:pt x="126208" y="421427"/>
                </a:cubicBezTo>
                <a:lnTo>
                  <a:pt x="132691" y="407662"/>
                </a:lnTo>
                <a:cubicBezTo>
                  <a:pt x="212645" y="446060"/>
                  <a:pt x="307366" y="430483"/>
                  <a:pt x="368592" y="368901"/>
                </a:cubicBezTo>
                <a:lnTo>
                  <a:pt x="386938" y="350665"/>
                </a:lnTo>
                <a:lnTo>
                  <a:pt x="343695" y="350665"/>
                </a:lnTo>
                <a:close/>
                <a:moveTo>
                  <a:pt x="293672" y="269840"/>
                </a:moveTo>
                <a:lnTo>
                  <a:pt x="292856" y="277233"/>
                </a:lnTo>
                <a:cubicBezTo>
                  <a:pt x="288962" y="293949"/>
                  <a:pt x="283309" y="308931"/>
                  <a:pt x="276273" y="321478"/>
                </a:cubicBezTo>
                <a:lnTo>
                  <a:pt x="262285" y="338141"/>
                </a:lnTo>
                <a:lnTo>
                  <a:pt x="269637" y="336653"/>
                </a:lnTo>
                <a:cubicBezTo>
                  <a:pt x="291912" y="327202"/>
                  <a:pt x="310837" y="311421"/>
                  <a:pt x="324193" y="291590"/>
                </a:cubicBezTo>
                <a:lnTo>
                  <a:pt x="334620" y="269840"/>
                </a:lnTo>
                <a:close/>
                <a:moveTo>
                  <a:pt x="229026" y="269840"/>
                </a:moveTo>
                <a:lnTo>
                  <a:pt x="229026" y="343337"/>
                </a:lnTo>
                <a:lnTo>
                  <a:pt x="244788" y="336870"/>
                </a:lnTo>
                <a:cubicBezTo>
                  <a:pt x="256091" y="327266"/>
                  <a:pt x="265839" y="311287"/>
                  <a:pt x="272762" y="291412"/>
                </a:cubicBezTo>
                <a:lnTo>
                  <a:pt x="276215" y="269840"/>
                </a:lnTo>
                <a:close/>
                <a:moveTo>
                  <a:pt x="162096" y="269840"/>
                </a:moveTo>
                <a:lnTo>
                  <a:pt x="162223" y="271066"/>
                </a:lnTo>
                <a:cubicBezTo>
                  <a:pt x="165550" y="286239"/>
                  <a:pt x="170495" y="300155"/>
                  <a:pt x="176968" y="312006"/>
                </a:cubicBezTo>
                <a:cubicBezTo>
                  <a:pt x="183082" y="323139"/>
                  <a:pt x="189915" y="331848"/>
                  <a:pt x="197243" y="337774"/>
                </a:cubicBezTo>
                <a:lnTo>
                  <a:pt x="213520" y="344125"/>
                </a:lnTo>
                <a:lnTo>
                  <a:pt x="213520" y="269840"/>
                </a:lnTo>
                <a:close/>
                <a:moveTo>
                  <a:pt x="106509" y="269840"/>
                </a:moveTo>
                <a:lnTo>
                  <a:pt x="133539" y="310077"/>
                </a:lnTo>
                <a:cubicBezTo>
                  <a:pt x="145225" y="321778"/>
                  <a:pt x="158890" y="330870"/>
                  <a:pt x="173768" y="337036"/>
                </a:cubicBezTo>
                <a:lnTo>
                  <a:pt x="178952" y="338062"/>
                </a:lnTo>
                <a:lnTo>
                  <a:pt x="163661" y="319189"/>
                </a:lnTo>
                <a:cubicBezTo>
                  <a:pt x="156648" y="306261"/>
                  <a:pt x="151254" y="291177"/>
                  <a:pt x="147612" y="274792"/>
                </a:cubicBezTo>
                <a:lnTo>
                  <a:pt x="147088" y="269840"/>
                </a:lnTo>
                <a:close/>
                <a:moveTo>
                  <a:pt x="294334" y="179353"/>
                </a:moveTo>
                <a:lnTo>
                  <a:pt x="298885" y="222584"/>
                </a:lnTo>
                <a:lnTo>
                  <a:pt x="295382" y="254334"/>
                </a:lnTo>
                <a:lnTo>
                  <a:pt x="340491" y="254334"/>
                </a:lnTo>
                <a:lnTo>
                  <a:pt x="345336" y="222224"/>
                </a:lnTo>
                <a:lnTo>
                  <a:pt x="336992" y="179353"/>
                </a:lnTo>
                <a:close/>
                <a:moveTo>
                  <a:pt x="229026" y="179353"/>
                </a:moveTo>
                <a:lnTo>
                  <a:pt x="229026" y="254334"/>
                </a:lnTo>
                <a:lnTo>
                  <a:pt x="278698" y="254334"/>
                </a:lnTo>
                <a:lnTo>
                  <a:pt x="283781" y="222584"/>
                </a:lnTo>
                <a:lnTo>
                  <a:pt x="279200" y="179353"/>
                </a:lnTo>
                <a:close/>
                <a:moveTo>
                  <a:pt x="164093" y="179353"/>
                </a:moveTo>
                <a:lnTo>
                  <a:pt x="157188" y="222584"/>
                </a:lnTo>
                <a:lnTo>
                  <a:pt x="160485" y="254334"/>
                </a:lnTo>
                <a:lnTo>
                  <a:pt x="213520" y="254334"/>
                </a:lnTo>
                <a:lnTo>
                  <a:pt x="213520" y="179353"/>
                </a:lnTo>
                <a:close/>
                <a:moveTo>
                  <a:pt x="105705" y="179353"/>
                </a:moveTo>
                <a:lnTo>
                  <a:pt x="102814" y="185358"/>
                </a:lnTo>
                <a:cubicBezTo>
                  <a:pt x="99180" y="197014"/>
                  <a:pt x="97220" y="209397"/>
                  <a:pt x="97220" y="222224"/>
                </a:cubicBezTo>
                <a:lnTo>
                  <a:pt x="103470" y="254334"/>
                </a:lnTo>
                <a:lnTo>
                  <a:pt x="145446" y="254334"/>
                </a:lnTo>
                <a:lnTo>
                  <a:pt x="142083" y="222584"/>
                </a:lnTo>
                <a:lnTo>
                  <a:pt x="146875" y="179353"/>
                </a:lnTo>
                <a:close/>
                <a:moveTo>
                  <a:pt x="27142" y="116222"/>
                </a:moveTo>
                <a:lnTo>
                  <a:pt x="40515" y="123429"/>
                </a:lnTo>
                <a:cubicBezTo>
                  <a:pt x="-3217" y="204148"/>
                  <a:pt x="10517" y="304686"/>
                  <a:pt x="74488" y="368108"/>
                </a:cubicBezTo>
                <a:lnTo>
                  <a:pt x="91790" y="385359"/>
                </a:lnTo>
                <a:lnTo>
                  <a:pt x="91790" y="343234"/>
                </a:lnTo>
                <a:lnTo>
                  <a:pt x="106801" y="343234"/>
                </a:lnTo>
                <a:lnTo>
                  <a:pt x="106801" y="411138"/>
                </a:lnTo>
                <a:lnTo>
                  <a:pt x="38895" y="411138"/>
                </a:lnTo>
                <a:lnTo>
                  <a:pt x="38895" y="396048"/>
                </a:lnTo>
                <a:lnTo>
                  <a:pt x="80825" y="396048"/>
                </a:lnTo>
                <a:lnTo>
                  <a:pt x="63646" y="378919"/>
                </a:lnTo>
                <a:cubicBezTo>
                  <a:pt x="-4663" y="310812"/>
                  <a:pt x="-19842" y="202707"/>
                  <a:pt x="27142" y="116222"/>
                </a:cubicBezTo>
                <a:close/>
                <a:moveTo>
                  <a:pt x="178893" y="106613"/>
                </a:moveTo>
                <a:lnTo>
                  <a:pt x="173071" y="107795"/>
                </a:lnTo>
                <a:cubicBezTo>
                  <a:pt x="150822" y="117247"/>
                  <a:pt x="131859" y="133027"/>
                  <a:pt x="118459" y="152858"/>
                </a:cubicBezTo>
                <a:lnTo>
                  <a:pt x="113169" y="163847"/>
                </a:lnTo>
                <a:lnTo>
                  <a:pt x="149621" y="163847"/>
                </a:lnTo>
                <a:lnTo>
                  <a:pt x="164830" y="123376"/>
                </a:lnTo>
                <a:close/>
                <a:moveTo>
                  <a:pt x="261283" y="105927"/>
                </a:moveTo>
                <a:lnTo>
                  <a:pt x="277307" y="125620"/>
                </a:lnTo>
                <a:lnTo>
                  <a:pt x="291112" y="163847"/>
                </a:lnTo>
                <a:lnTo>
                  <a:pt x="328818" y="163847"/>
                </a:lnTo>
                <a:lnTo>
                  <a:pt x="309018" y="134371"/>
                </a:lnTo>
                <a:cubicBezTo>
                  <a:pt x="297331" y="122670"/>
                  <a:pt x="283667" y="113579"/>
                  <a:pt x="268789" y="107413"/>
                </a:cubicBezTo>
                <a:close/>
                <a:moveTo>
                  <a:pt x="229026" y="101574"/>
                </a:moveTo>
                <a:lnTo>
                  <a:pt x="229026" y="163847"/>
                </a:lnTo>
                <a:lnTo>
                  <a:pt x="275067" y="163847"/>
                </a:lnTo>
                <a:lnTo>
                  <a:pt x="264000" y="132803"/>
                </a:lnTo>
                <a:cubicBezTo>
                  <a:pt x="258066" y="121670"/>
                  <a:pt x="251233" y="113051"/>
                  <a:pt x="243861" y="107215"/>
                </a:cubicBezTo>
                <a:close/>
                <a:moveTo>
                  <a:pt x="213520" y="101169"/>
                </a:moveTo>
                <a:lnTo>
                  <a:pt x="196181" y="108247"/>
                </a:lnTo>
                <a:cubicBezTo>
                  <a:pt x="184877" y="117809"/>
                  <a:pt x="175129" y="133734"/>
                  <a:pt x="168207" y="153598"/>
                </a:cubicBezTo>
                <a:lnTo>
                  <a:pt x="166570" y="163847"/>
                </a:lnTo>
                <a:lnTo>
                  <a:pt x="213520" y="163847"/>
                </a:lnTo>
                <a:close/>
                <a:moveTo>
                  <a:pt x="220484" y="82884"/>
                </a:moveTo>
                <a:lnTo>
                  <a:pt x="220771" y="82987"/>
                </a:lnTo>
                <a:lnTo>
                  <a:pt x="221278" y="82884"/>
                </a:lnTo>
                <a:cubicBezTo>
                  <a:pt x="258675" y="82884"/>
                  <a:pt x="293555" y="97286"/>
                  <a:pt x="319805" y="123570"/>
                </a:cubicBezTo>
                <a:cubicBezTo>
                  <a:pt x="346415" y="150214"/>
                  <a:pt x="360798" y="185139"/>
                  <a:pt x="360798" y="222584"/>
                </a:cubicBezTo>
                <a:cubicBezTo>
                  <a:pt x="360798" y="299275"/>
                  <a:pt x="298230" y="361924"/>
                  <a:pt x="221278" y="361924"/>
                </a:cubicBezTo>
                <a:lnTo>
                  <a:pt x="220771" y="361825"/>
                </a:lnTo>
                <a:lnTo>
                  <a:pt x="220484" y="361925"/>
                </a:lnTo>
                <a:lnTo>
                  <a:pt x="219487" y="361573"/>
                </a:lnTo>
                <a:lnTo>
                  <a:pt x="167834" y="351438"/>
                </a:lnTo>
                <a:cubicBezTo>
                  <a:pt x="151159" y="344552"/>
                  <a:pt x="135876" y="334380"/>
                  <a:pt x="122751" y="321238"/>
                </a:cubicBezTo>
                <a:cubicBezTo>
                  <a:pt x="96142" y="294954"/>
                  <a:pt x="81758" y="259669"/>
                  <a:pt x="81758" y="222584"/>
                </a:cubicBezTo>
                <a:cubicBezTo>
                  <a:pt x="81758" y="164796"/>
                  <a:pt x="116953" y="115109"/>
                  <a:pt x="167014" y="93877"/>
                </a:cubicBezTo>
                <a:lnTo>
                  <a:pt x="219405" y="83264"/>
                </a:lnTo>
                <a:close/>
                <a:moveTo>
                  <a:pt x="335758" y="32084"/>
                </a:moveTo>
                <a:lnTo>
                  <a:pt x="405244" y="32084"/>
                </a:lnTo>
                <a:lnTo>
                  <a:pt x="405244" y="47095"/>
                </a:lnTo>
                <a:lnTo>
                  <a:pt x="361489" y="47095"/>
                </a:lnTo>
                <a:lnTo>
                  <a:pt x="378620" y="64285"/>
                </a:lnTo>
                <a:cubicBezTo>
                  <a:pt x="444301" y="130194"/>
                  <a:pt x="460811" y="231757"/>
                  <a:pt x="420254" y="317474"/>
                </a:cubicBezTo>
                <a:lnTo>
                  <a:pt x="406615" y="310631"/>
                </a:lnTo>
                <a:cubicBezTo>
                  <a:pt x="444301" y="231037"/>
                  <a:pt x="428868" y="136316"/>
                  <a:pt x="367853" y="75090"/>
                </a:cubicBezTo>
                <a:lnTo>
                  <a:pt x="351402" y="58582"/>
                </a:lnTo>
                <a:lnTo>
                  <a:pt x="351402" y="99990"/>
                </a:lnTo>
                <a:lnTo>
                  <a:pt x="335758" y="99990"/>
                </a:lnTo>
                <a:close/>
                <a:moveTo>
                  <a:pt x="199494" y="869"/>
                </a:moveTo>
                <a:cubicBezTo>
                  <a:pt x="216288" y="-617"/>
                  <a:pt x="233308" y="-204"/>
                  <a:pt x="250208" y="2161"/>
                </a:cubicBezTo>
                <a:cubicBezTo>
                  <a:pt x="272742" y="5315"/>
                  <a:pt x="295062" y="11939"/>
                  <a:pt x="316349" y="22157"/>
                </a:cubicBezTo>
                <a:lnTo>
                  <a:pt x="309882" y="35902"/>
                </a:lnTo>
                <a:cubicBezTo>
                  <a:pt x="230482" y="-2439"/>
                  <a:pt x="135992" y="13115"/>
                  <a:pt x="74556" y="74967"/>
                </a:cubicBezTo>
                <a:lnTo>
                  <a:pt x="67764" y="81804"/>
                </a:lnTo>
                <a:lnTo>
                  <a:pt x="108388" y="81804"/>
                </a:lnTo>
                <a:lnTo>
                  <a:pt x="108388" y="96815"/>
                </a:lnTo>
                <a:lnTo>
                  <a:pt x="40483" y="96815"/>
                </a:lnTo>
                <a:lnTo>
                  <a:pt x="40483" y="28909"/>
                </a:lnTo>
                <a:lnTo>
                  <a:pt x="55494" y="28909"/>
                </a:lnTo>
                <a:lnTo>
                  <a:pt x="55494" y="72455"/>
                </a:lnTo>
                <a:lnTo>
                  <a:pt x="63778" y="64115"/>
                </a:lnTo>
                <a:cubicBezTo>
                  <a:pt x="100761" y="26882"/>
                  <a:pt x="149111" y="5328"/>
                  <a:pt x="199494" y="86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049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92088"/>
            <a:ext cx="11283950" cy="642937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 2:   Budget Process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65875"/>
            <a:ext cx="2743200" cy="365125"/>
          </a:xfrm>
        </p:spPr>
        <p:txBody>
          <a:bodyPr/>
          <a:lstStyle/>
          <a:p>
            <a:fld id="{A4992268-7880-C846-BDEE-BEA5274413A2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383546" y="19134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7FBFF5-6F9E-45E5-97BC-8C3EA04430A8}"/>
              </a:ext>
            </a:extLst>
          </p:cNvPr>
          <p:cNvSpPr txBox="1">
            <a:spLocks/>
          </p:cNvSpPr>
          <p:nvPr/>
        </p:nvSpPr>
        <p:spPr>
          <a:xfrm>
            <a:off x="454025" y="1554163"/>
            <a:ext cx="11283950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6517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555261-7A26-DE48-9157-6AE96F0BE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38C376-04FC-C04F-91C7-EF7A97F72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911" y="736861"/>
            <a:ext cx="11284178" cy="3323361"/>
          </a:xfrm>
        </p:spPr>
        <p:txBody>
          <a:bodyPr/>
          <a:lstStyle/>
          <a:p>
            <a:r>
              <a:rPr lang="en-US" dirty="0"/>
              <a:t>Working with Budgets</a:t>
            </a:r>
            <a:br>
              <a:rPr lang="en-US" dirty="0"/>
            </a:br>
            <a:r>
              <a:rPr lang="en-US" dirty="0"/>
              <a:t>Lesson 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7CA03-86FF-0447-B092-C3EF8D65C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629194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97" y="191348"/>
            <a:ext cx="11284178" cy="643260"/>
          </a:xfrm>
        </p:spPr>
        <p:txBody>
          <a:bodyPr/>
          <a:lstStyle/>
          <a:p>
            <a:r>
              <a:rPr lang="en-US" dirty="0">
                <a:solidFill>
                  <a:srgbClr val="5050CC"/>
                </a:solidFill>
              </a:rPr>
              <a:t>Lesson 3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2A7D19-8A19-5D43-AAC2-2F6FFF0834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By the end of this lesson, you should be able to: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Enter adjustments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Apply spread methodologies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Enter detail accounts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Complete payroll worksheet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Budget for new initiatives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039156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97" y="191348"/>
            <a:ext cx="11284178" cy="64326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3:   Working with Budgets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2E68F72-8D12-4E86-930B-2E9C2A3094BC}"/>
              </a:ext>
            </a:extLst>
          </p:cNvPr>
          <p:cNvSpPr txBox="1">
            <a:spLocks/>
          </p:cNvSpPr>
          <p:nvPr/>
        </p:nvSpPr>
        <p:spPr>
          <a:xfrm>
            <a:off x="383546" y="1173482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Worksheets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207CE12C-83B4-433C-AA63-4DFF473B6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4" y="2413001"/>
            <a:ext cx="23336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5420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97" y="191348"/>
            <a:ext cx="11284178" cy="64326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3:   Working with Budgets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383546" y="73717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Review Questions </a:t>
            </a:r>
          </a:p>
        </p:txBody>
      </p:sp>
      <p:sp>
        <p:nvSpPr>
          <p:cNvPr id="5" name="Freeform 193">
            <a:extLst>
              <a:ext uri="{FF2B5EF4-FFF2-40B4-BE49-F238E27FC236}">
                <a16:creationId xmlns:a16="http://schemas.microsoft.com/office/drawing/2014/main" id="{27255CC2-4BB2-4AFA-AE0B-59A49200A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92" y="863229"/>
            <a:ext cx="408665" cy="500680"/>
          </a:xfrm>
          <a:custGeom>
            <a:avLst/>
            <a:gdLst>
              <a:gd name="connsiteX0" fmla="*/ 164979 w 408665"/>
              <a:gd name="connsiteY0" fmla="*/ 442750 h 500680"/>
              <a:gd name="connsiteX1" fmla="*/ 164979 w 408665"/>
              <a:gd name="connsiteY1" fmla="*/ 446708 h 500680"/>
              <a:gd name="connsiteX2" fmla="*/ 203532 w 408665"/>
              <a:gd name="connsiteY2" fmla="*/ 485208 h 500680"/>
              <a:gd name="connsiteX3" fmla="*/ 242086 w 408665"/>
              <a:gd name="connsiteY3" fmla="*/ 446708 h 500680"/>
              <a:gd name="connsiteX4" fmla="*/ 242086 w 408665"/>
              <a:gd name="connsiteY4" fmla="*/ 442750 h 500680"/>
              <a:gd name="connsiteX5" fmla="*/ 130389 w 408665"/>
              <a:gd name="connsiteY5" fmla="*/ 339124 h 500680"/>
              <a:gd name="connsiteX6" fmla="*/ 130389 w 408665"/>
              <a:gd name="connsiteY6" fmla="*/ 427638 h 500680"/>
              <a:gd name="connsiteX7" fmla="*/ 157412 w 408665"/>
              <a:gd name="connsiteY7" fmla="*/ 427638 h 500680"/>
              <a:gd name="connsiteX8" fmla="*/ 249652 w 408665"/>
              <a:gd name="connsiteY8" fmla="*/ 427638 h 500680"/>
              <a:gd name="connsiteX9" fmla="*/ 277036 w 408665"/>
              <a:gd name="connsiteY9" fmla="*/ 427638 h 500680"/>
              <a:gd name="connsiteX10" fmla="*/ 277036 w 408665"/>
              <a:gd name="connsiteY10" fmla="*/ 339124 h 500680"/>
              <a:gd name="connsiteX11" fmla="*/ 203532 w 408665"/>
              <a:gd name="connsiteY11" fmla="*/ 213549 h 500680"/>
              <a:gd name="connsiteX12" fmla="*/ 180472 w 408665"/>
              <a:gd name="connsiteY12" fmla="*/ 223264 h 500680"/>
              <a:gd name="connsiteX13" fmla="*/ 157772 w 408665"/>
              <a:gd name="connsiteY13" fmla="*/ 219306 h 500680"/>
              <a:gd name="connsiteX14" fmla="*/ 175428 w 408665"/>
              <a:gd name="connsiteY14" fmla="*/ 323652 h 500680"/>
              <a:gd name="connsiteX15" fmla="*/ 231637 w 408665"/>
              <a:gd name="connsiteY15" fmla="*/ 323652 h 500680"/>
              <a:gd name="connsiteX16" fmla="*/ 248932 w 408665"/>
              <a:gd name="connsiteY16" fmla="*/ 219306 h 500680"/>
              <a:gd name="connsiteX17" fmla="*/ 226592 w 408665"/>
              <a:gd name="connsiteY17" fmla="*/ 223264 h 500680"/>
              <a:gd name="connsiteX18" fmla="*/ 203532 w 408665"/>
              <a:gd name="connsiteY18" fmla="*/ 213549 h 500680"/>
              <a:gd name="connsiteX19" fmla="*/ 397025 w 408665"/>
              <a:gd name="connsiteY19" fmla="*/ 128537 h 500680"/>
              <a:gd name="connsiteX20" fmla="*/ 407548 w 408665"/>
              <a:gd name="connsiteY20" fmla="*/ 131041 h 500680"/>
              <a:gd name="connsiteX21" fmla="*/ 405008 w 408665"/>
              <a:gd name="connsiteY21" fmla="*/ 141416 h 500680"/>
              <a:gd name="connsiteX22" fmla="*/ 346588 w 408665"/>
              <a:gd name="connsiteY22" fmla="*/ 175759 h 500680"/>
              <a:gd name="connsiteX23" fmla="*/ 342597 w 408665"/>
              <a:gd name="connsiteY23" fmla="*/ 176833 h 500680"/>
              <a:gd name="connsiteX24" fmla="*/ 336065 w 408665"/>
              <a:gd name="connsiteY24" fmla="*/ 173255 h 500680"/>
              <a:gd name="connsiteX25" fmla="*/ 338605 w 408665"/>
              <a:gd name="connsiteY25" fmla="*/ 162880 h 500680"/>
              <a:gd name="connsiteX26" fmla="*/ 11625 w 408665"/>
              <a:gd name="connsiteY26" fmla="*/ 128522 h 500680"/>
              <a:gd name="connsiteX27" fmla="*/ 70045 w 408665"/>
              <a:gd name="connsiteY27" fmla="*/ 162625 h 500680"/>
              <a:gd name="connsiteX28" fmla="*/ 72585 w 408665"/>
              <a:gd name="connsiteY28" fmla="*/ 173283 h 500680"/>
              <a:gd name="connsiteX29" fmla="*/ 66054 w 408665"/>
              <a:gd name="connsiteY29" fmla="*/ 176835 h 500680"/>
              <a:gd name="connsiteX30" fmla="*/ 62062 w 408665"/>
              <a:gd name="connsiteY30" fmla="*/ 175769 h 500680"/>
              <a:gd name="connsiteX31" fmla="*/ 4005 w 408665"/>
              <a:gd name="connsiteY31" fmla="*/ 141311 h 500680"/>
              <a:gd name="connsiteX32" fmla="*/ 1102 w 408665"/>
              <a:gd name="connsiteY32" fmla="*/ 131008 h 500680"/>
              <a:gd name="connsiteX33" fmla="*/ 11625 w 408665"/>
              <a:gd name="connsiteY33" fmla="*/ 128522 h 500680"/>
              <a:gd name="connsiteX34" fmla="*/ 203532 w 408665"/>
              <a:gd name="connsiteY34" fmla="*/ 119637 h 500680"/>
              <a:gd name="connsiteX35" fmla="*/ 83908 w 408665"/>
              <a:gd name="connsiteY35" fmla="*/ 238016 h 500680"/>
              <a:gd name="connsiteX36" fmla="*/ 121020 w 408665"/>
              <a:gd name="connsiteY36" fmla="*/ 323652 h 500680"/>
              <a:gd name="connsiteX37" fmla="*/ 122101 w 408665"/>
              <a:gd name="connsiteY37" fmla="*/ 323652 h 500680"/>
              <a:gd name="connsiteX38" fmla="*/ 122822 w 408665"/>
              <a:gd name="connsiteY38" fmla="*/ 323652 h 500680"/>
              <a:gd name="connsiteX39" fmla="*/ 159934 w 408665"/>
              <a:gd name="connsiteY39" fmla="*/ 323652 h 500680"/>
              <a:gd name="connsiteX40" fmla="*/ 139036 w 408665"/>
              <a:gd name="connsiteY40" fmla="*/ 197357 h 500680"/>
              <a:gd name="connsiteX41" fmla="*/ 138315 w 408665"/>
              <a:gd name="connsiteY41" fmla="*/ 192680 h 500680"/>
              <a:gd name="connsiteX42" fmla="*/ 145161 w 408665"/>
              <a:gd name="connsiteY42" fmla="*/ 185123 h 500680"/>
              <a:gd name="connsiteX43" fmla="*/ 153449 w 408665"/>
              <a:gd name="connsiteY43" fmla="*/ 191240 h 500680"/>
              <a:gd name="connsiteX44" fmla="*/ 154169 w 408665"/>
              <a:gd name="connsiteY44" fmla="*/ 195558 h 500680"/>
              <a:gd name="connsiteX45" fmla="*/ 180472 w 408665"/>
              <a:gd name="connsiteY45" fmla="*/ 208152 h 500680"/>
              <a:gd name="connsiteX46" fmla="*/ 195966 w 408665"/>
              <a:gd name="connsiteY46" fmla="*/ 192680 h 500680"/>
              <a:gd name="connsiteX47" fmla="*/ 203532 w 408665"/>
              <a:gd name="connsiteY47" fmla="*/ 185123 h 500680"/>
              <a:gd name="connsiteX48" fmla="*/ 211099 w 408665"/>
              <a:gd name="connsiteY48" fmla="*/ 192320 h 500680"/>
              <a:gd name="connsiteX49" fmla="*/ 226592 w 408665"/>
              <a:gd name="connsiteY49" fmla="*/ 207792 h 500680"/>
              <a:gd name="connsiteX50" fmla="*/ 253256 w 408665"/>
              <a:gd name="connsiteY50" fmla="*/ 195198 h 500680"/>
              <a:gd name="connsiteX51" fmla="*/ 253976 w 408665"/>
              <a:gd name="connsiteY51" fmla="*/ 191240 h 500680"/>
              <a:gd name="connsiteX52" fmla="*/ 261903 w 408665"/>
              <a:gd name="connsiteY52" fmla="*/ 184764 h 500680"/>
              <a:gd name="connsiteX53" fmla="*/ 269109 w 408665"/>
              <a:gd name="connsiteY53" fmla="*/ 192680 h 500680"/>
              <a:gd name="connsiteX54" fmla="*/ 268389 w 408665"/>
              <a:gd name="connsiteY54" fmla="*/ 197357 h 500680"/>
              <a:gd name="connsiteX55" fmla="*/ 247130 w 408665"/>
              <a:gd name="connsiteY55" fmla="*/ 323652 h 500680"/>
              <a:gd name="connsiteX56" fmla="*/ 284603 w 408665"/>
              <a:gd name="connsiteY56" fmla="*/ 323652 h 500680"/>
              <a:gd name="connsiteX57" fmla="*/ 284963 w 408665"/>
              <a:gd name="connsiteY57" fmla="*/ 323652 h 500680"/>
              <a:gd name="connsiteX58" fmla="*/ 286404 w 408665"/>
              <a:gd name="connsiteY58" fmla="*/ 323652 h 500680"/>
              <a:gd name="connsiteX59" fmla="*/ 323156 w 408665"/>
              <a:gd name="connsiteY59" fmla="*/ 238016 h 500680"/>
              <a:gd name="connsiteX60" fmla="*/ 203532 w 408665"/>
              <a:gd name="connsiteY60" fmla="*/ 119637 h 500680"/>
              <a:gd name="connsiteX61" fmla="*/ 203532 w 408665"/>
              <a:gd name="connsiteY61" fmla="*/ 104165 h 500680"/>
              <a:gd name="connsiteX62" fmla="*/ 338290 w 408665"/>
              <a:gd name="connsiteY62" fmla="*/ 238016 h 500680"/>
              <a:gd name="connsiteX63" fmla="*/ 292169 w 408665"/>
              <a:gd name="connsiteY63" fmla="*/ 338764 h 500680"/>
              <a:gd name="connsiteX64" fmla="*/ 292169 w 408665"/>
              <a:gd name="connsiteY64" fmla="*/ 435194 h 500680"/>
              <a:gd name="connsiteX65" fmla="*/ 284603 w 408665"/>
              <a:gd name="connsiteY65" fmla="*/ 442750 h 500680"/>
              <a:gd name="connsiteX66" fmla="*/ 257579 w 408665"/>
              <a:gd name="connsiteY66" fmla="*/ 442750 h 500680"/>
              <a:gd name="connsiteX67" fmla="*/ 257579 w 408665"/>
              <a:gd name="connsiteY67" fmla="*/ 446708 h 500680"/>
              <a:gd name="connsiteX68" fmla="*/ 203532 w 408665"/>
              <a:gd name="connsiteY68" fmla="*/ 500680 h 500680"/>
              <a:gd name="connsiteX69" fmla="*/ 149485 w 408665"/>
              <a:gd name="connsiteY69" fmla="*/ 446708 h 500680"/>
              <a:gd name="connsiteX70" fmla="*/ 149485 w 408665"/>
              <a:gd name="connsiteY70" fmla="*/ 442750 h 500680"/>
              <a:gd name="connsiteX71" fmla="*/ 122462 w 408665"/>
              <a:gd name="connsiteY71" fmla="*/ 442750 h 500680"/>
              <a:gd name="connsiteX72" fmla="*/ 114895 w 408665"/>
              <a:gd name="connsiteY72" fmla="*/ 435194 h 500680"/>
              <a:gd name="connsiteX73" fmla="*/ 114895 w 408665"/>
              <a:gd name="connsiteY73" fmla="*/ 338764 h 500680"/>
              <a:gd name="connsiteX74" fmla="*/ 68775 w 408665"/>
              <a:gd name="connsiteY74" fmla="*/ 238016 h 500680"/>
              <a:gd name="connsiteX75" fmla="*/ 203532 w 408665"/>
              <a:gd name="connsiteY75" fmla="*/ 104165 h 500680"/>
              <a:gd name="connsiteX76" fmla="*/ 347404 w 408665"/>
              <a:gd name="connsiteY76" fmla="*/ 47962 h 500680"/>
              <a:gd name="connsiteX77" fmla="*/ 348480 w 408665"/>
              <a:gd name="connsiteY77" fmla="*/ 58828 h 500680"/>
              <a:gd name="connsiteX78" fmla="*/ 302559 w 408665"/>
              <a:gd name="connsiteY78" fmla="*/ 116780 h 500680"/>
              <a:gd name="connsiteX79" fmla="*/ 296460 w 408665"/>
              <a:gd name="connsiteY79" fmla="*/ 119678 h 500680"/>
              <a:gd name="connsiteX80" fmla="*/ 291796 w 408665"/>
              <a:gd name="connsiteY80" fmla="*/ 118229 h 500680"/>
              <a:gd name="connsiteX81" fmla="*/ 290720 w 408665"/>
              <a:gd name="connsiteY81" fmla="*/ 107363 h 500680"/>
              <a:gd name="connsiteX82" fmla="*/ 336641 w 408665"/>
              <a:gd name="connsiteY82" fmla="*/ 49049 h 500680"/>
              <a:gd name="connsiteX83" fmla="*/ 347404 w 408665"/>
              <a:gd name="connsiteY83" fmla="*/ 47962 h 500680"/>
              <a:gd name="connsiteX84" fmla="*/ 59999 w 408665"/>
              <a:gd name="connsiteY84" fmla="*/ 47962 h 500680"/>
              <a:gd name="connsiteX85" fmla="*/ 70701 w 408665"/>
              <a:gd name="connsiteY85" fmla="*/ 49049 h 500680"/>
              <a:gd name="connsiteX86" fmla="*/ 116364 w 408665"/>
              <a:gd name="connsiteY86" fmla="*/ 107363 h 500680"/>
              <a:gd name="connsiteX87" fmla="*/ 115294 w 408665"/>
              <a:gd name="connsiteY87" fmla="*/ 118229 h 500680"/>
              <a:gd name="connsiteX88" fmla="*/ 110656 w 408665"/>
              <a:gd name="connsiteY88" fmla="*/ 119678 h 500680"/>
              <a:gd name="connsiteX89" fmla="*/ 104592 w 408665"/>
              <a:gd name="connsiteY89" fmla="*/ 116780 h 500680"/>
              <a:gd name="connsiteX90" fmla="*/ 58929 w 408665"/>
              <a:gd name="connsiteY90" fmla="*/ 58828 h 500680"/>
              <a:gd name="connsiteX91" fmla="*/ 59999 w 408665"/>
              <a:gd name="connsiteY91" fmla="*/ 47962 h 500680"/>
              <a:gd name="connsiteX92" fmla="*/ 251948 w 408665"/>
              <a:gd name="connsiteY92" fmla="*/ 110 h 500680"/>
              <a:gd name="connsiteX93" fmla="*/ 258176 w 408665"/>
              <a:gd name="connsiteY93" fmla="*/ 9115 h 500680"/>
              <a:gd name="connsiteX94" fmla="*/ 246453 w 408665"/>
              <a:gd name="connsiteY94" fmla="*/ 78271 h 500680"/>
              <a:gd name="connsiteX95" fmla="*/ 238760 w 408665"/>
              <a:gd name="connsiteY95" fmla="*/ 84755 h 500680"/>
              <a:gd name="connsiteX96" fmla="*/ 237661 w 408665"/>
              <a:gd name="connsiteY96" fmla="*/ 84755 h 500680"/>
              <a:gd name="connsiteX97" fmla="*/ 231066 w 408665"/>
              <a:gd name="connsiteY97" fmla="*/ 75750 h 500680"/>
              <a:gd name="connsiteX98" fmla="*/ 243156 w 408665"/>
              <a:gd name="connsiteY98" fmla="*/ 6594 h 500680"/>
              <a:gd name="connsiteX99" fmla="*/ 251948 w 408665"/>
              <a:gd name="connsiteY99" fmla="*/ 110 h 500680"/>
              <a:gd name="connsiteX100" fmla="*/ 156610 w 408665"/>
              <a:gd name="connsiteY100" fmla="*/ 110 h 500680"/>
              <a:gd name="connsiteX101" fmla="*/ 165653 w 408665"/>
              <a:gd name="connsiteY101" fmla="*/ 6594 h 500680"/>
              <a:gd name="connsiteX102" fmla="*/ 177228 w 408665"/>
              <a:gd name="connsiteY102" fmla="*/ 75750 h 500680"/>
              <a:gd name="connsiteX103" fmla="*/ 170717 w 408665"/>
              <a:gd name="connsiteY103" fmla="*/ 84755 h 500680"/>
              <a:gd name="connsiteX104" fmla="*/ 169632 w 408665"/>
              <a:gd name="connsiteY104" fmla="*/ 84755 h 500680"/>
              <a:gd name="connsiteX105" fmla="*/ 162036 w 408665"/>
              <a:gd name="connsiteY105" fmla="*/ 78271 h 500680"/>
              <a:gd name="connsiteX106" fmla="*/ 150461 w 408665"/>
              <a:gd name="connsiteY106" fmla="*/ 9115 h 500680"/>
              <a:gd name="connsiteX107" fmla="*/ 156610 w 408665"/>
              <a:gd name="connsiteY107" fmla="*/ 110 h 50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408665" h="500680">
                <a:moveTo>
                  <a:pt x="164979" y="442750"/>
                </a:moveTo>
                <a:lnTo>
                  <a:pt x="164979" y="446708"/>
                </a:lnTo>
                <a:cubicBezTo>
                  <a:pt x="164979" y="467937"/>
                  <a:pt x="182274" y="485208"/>
                  <a:pt x="203532" y="485208"/>
                </a:cubicBezTo>
                <a:cubicBezTo>
                  <a:pt x="224791" y="485208"/>
                  <a:pt x="242086" y="467937"/>
                  <a:pt x="242086" y="446708"/>
                </a:cubicBezTo>
                <a:lnTo>
                  <a:pt x="242086" y="442750"/>
                </a:lnTo>
                <a:close/>
                <a:moveTo>
                  <a:pt x="130389" y="339124"/>
                </a:moveTo>
                <a:lnTo>
                  <a:pt x="130389" y="427638"/>
                </a:lnTo>
                <a:lnTo>
                  <a:pt x="157412" y="427638"/>
                </a:lnTo>
                <a:lnTo>
                  <a:pt x="249652" y="427638"/>
                </a:lnTo>
                <a:lnTo>
                  <a:pt x="277036" y="427638"/>
                </a:lnTo>
                <a:lnTo>
                  <a:pt x="277036" y="339124"/>
                </a:lnTo>
                <a:close/>
                <a:moveTo>
                  <a:pt x="203532" y="213549"/>
                </a:moveTo>
                <a:cubicBezTo>
                  <a:pt x="198488" y="219306"/>
                  <a:pt x="191282" y="223264"/>
                  <a:pt x="180472" y="223264"/>
                </a:cubicBezTo>
                <a:cubicBezTo>
                  <a:pt x="170744" y="223264"/>
                  <a:pt x="163537" y="221824"/>
                  <a:pt x="157772" y="219306"/>
                </a:cubicBezTo>
                <a:lnTo>
                  <a:pt x="175428" y="323652"/>
                </a:lnTo>
                <a:lnTo>
                  <a:pt x="231637" y="323652"/>
                </a:lnTo>
                <a:lnTo>
                  <a:pt x="248932" y="219306"/>
                </a:lnTo>
                <a:cubicBezTo>
                  <a:pt x="243167" y="221824"/>
                  <a:pt x="235961" y="223264"/>
                  <a:pt x="226592" y="223264"/>
                </a:cubicBezTo>
                <a:cubicBezTo>
                  <a:pt x="215783" y="223264"/>
                  <a:pt x="208216" y="219306"/>
                  <a:pt x="203532" y="213549"/>
                </a:cubicBezTo>
                <a:close/>
                <a:moveTo>
                  <a:pt x="397025" y="128537"/>
                </a:moveTo>
                <a:cubicBezTo>
                  <a:pt x="400654" y="126390"/>
                  <a:pt x="405371" y="127463"/>
                  <a:pt x="407548" y="131041"/>
                </a:cubicBezTo>
                <a:cubicBezTo>
                  <a:pt x="409725" y="134618"/>
                  <a:pt x="408637" y="139269"/>
                  <a:pt x="405008" y="141416"/>
                </a:cubicBezTo>
                <a:lnTo>
                  <a:pt x="346588" y="175759"/>
                </a:lnTo>
                <a:cubicBezTo>
                  <a:pt x="345137" y="176833"/>
                  <a:pt x="344048" y="176833"/>
                  <a:pt x="342597" y="176833"/>
                </a:cubicBezTo>
                <a:cubicBezTo>
                  <a:pt x="340057" y="176833"/>
                  <a:pt x="337517" y="175759"/>
                  <a:pt x="336065" y="173255"/>
                </a:cubicBezTo>
                <a:cubicBezTo>
                  <a:pt x="333888" y="169678"/>
                  <a:pt x="334977" y="165027"/>
                  <a:pt x="338605" y="162880"/>
                </a:cubicBezTo>
                <a:close/>
                <a:moveTo>
                  <a:pt x="11625" y="128522"/>
                </a:moveTo>
                <a:lnTo>
                  <a:pt x="70045" y="162625"/>
                </a:lnTo>
                <a:cubicBezTo>
                  <a:pt x="73674" y="164757"/>
                  <a:pt x="74762" y="169375"/>
                  <a:pt x="72585" y="173283"/>
                </a:cubicBezTo>
                <a:cubicBezTo>
                  <a:pt x="71134" y="175414"/>
                  <a:pt x="68594" y="176835"/>
                  <a:pt x="66054" y="176835"/>
                </a:cubicBezTo>
                <a:cubicBezTo>
                  <a:pt x="64602" y="176835"/>
                  <a:pt x="63514" y="176480"/>
                  <a:pt x="62062" y="175769"/>
                </a:cubicBezTo>
                <a:lnTo>
                  <a:pt x="4005" y="141311"/>
                </a:lnTo>
                <a:cubicBezTo>
                  <a:pt x="14" y="139179"/>
                  <a:pt x="-1075" y="134561"/>
                  <a:pt x="1102" y="131008"/>
                </a:cubicBezTo>
                <a:cubicBezTo>
                  <a:pt x="3279" y="127456"/>
                  <a:pt x="7996" y="126390"/>
                  <a:pt x="11625" y="128522"/>
                </a:cubicBezTo>
                <a:close/>
                <a:moveTo>
                  <a:pt x="203532" y="119637"/>
                </a:moveTo>
                <a:cubicBezTo>
                  <a:pt x="137595" y="119637"/>
                  <a:pt x="83908" y="172890"/>
                  <a:pt x="83908" y="238016"/>
                </a:cubicBezTo>
                <a:cubicBezTo>
                  <a:pt x="83908" y="270759"/>
                  <a:pt x="97240" y="301343"/>
                  <a:pt x="121020" y="323652"/>
                </a:cubicBezTo>
                <a:lnTo>
                  <a:pt x="122101" y="323652"/>
                </a:lnTo>
                <a:cubicBezTo>
                  <a:pt x="122462" y="323652"/>
                  <a:pt x="122462" y="323652"/>
                  <a:pt x="122822" y="323652"/>
                </a:cubicBezTo>
                <a:lnTo>
                  <a:pt x="159934" y="323652"/>
                </a:lnTo>
                <a:lnTo>
                  <a:pt x="139036" y="197357"/>
                </a:lnTo>
                <a:cubicBezTo>
                  <a:pt x="138315" y="194838"/>
                  <a:pt x="138315" y="192680"/>
                  <a:pt x="138315" y="192680"/>
                </a:cubicBezTo>
                <a:cubicBezTo>
                  <a:pt x="138315" y="188722"/>
                  <a:pt x="141198" y="185483"/>
                  <a:pt x="145161" y="185123"/>
                </a:cubicBezTo>
                <a:cubicBezTo>
                  <a:pt x="149125" y="184764"/>
                  <a:pt x="152728" y="187642"/>
                  <a:pt x="153449" y="191240"/>
                </a:cubicBezTo>
                <a:lnTo>
                  <a:pt x="154169" y="195558"/>
                </a:lnTo>
                <a:cubicBezTo>
                  <a:pt x="155611" y="200236"/>
                  <a:pt x="161015" y="208152"/>
                  <a:pt x="180472" y="208152"/>
                </a:cubicBezTo>
                <a:cubicBezTo>
                  <a:pt x="194524" y="208152"/>
                  <a:pt x="195966" y="196278"/>
                  <a:pt x="195966" y="192680"/>
                </a:cubicBezTo>
                <a:cubicBezTo>
                  <a:pt x="195966" y="188362"/>
                  <a:pt x="199209" y="185123"/>
                  <a:pt x="203532" y="185123"/>
                </a:cubicBezTo>
                <a:cubicBezTo>
                  <a:pt x="207856" y="185123"/>
                  <a:pt x="211099" y="188362"/>
                  <a:pt x="211099" y="192320"/>
                </a:cubicBezTo>
                <a:cubicBezTo>
                  <a:pt x="211099" y="195918"/>
                  <a:pt x="212540" y="207792"/>
                  <a:pt x="226592" y="207792"/>
                </a:cubicBezTo>
                <a:cubicBezTo>
                  <a:pt x="246410" y="207792"/>
                  <a:pt x="251814" y="199876"/>
                  <a:pt x="253256" y="195198"/>
                </a:cubicBezTo>
                <a:lnTo>
                  <a:pt x="253976" y="191240"/>
                </a:lnTo>
                <a:cubicBezTo>
                  <a:pt x="254337" y="187282"/>
                  <a:pt x="257940" y="184404"/>
                  <a:pt x="261903" y="184764"/>
                </a:cubicBezTo>
                <a:cubicBezTo>
                  <a:pt x="265867" y="185483"/>
                  <a:pt x="269109" y="188722"/>
                  <a:pt x="269109" y="192680"/>
                </a:cubicBezTo>
                <a:cubicBezTo>
                  <a:pt x="269109" y="192680"/>
                  <a:pt x="269109" y="194479"/>
                  <a:pt x="268389" y="197357"/>
                </a:cubicBezTo>
                <a:lnTo>
                  <a:pt x="247130" y="323652"/>
                </a:lnTo>
                <a:lnTo>
                  <a:pt x="284603" y="323652"/>
                </a:lnTo>
                <a:lnTo>
                  <a:pt x="284963" y="323652"/>
                </a:lnTo>
                <a:lnTo>
                  <a:pt x="286404" y="323652"/>
                </a:lnTo>
                <a:cubicBezTo>
                  <a:pt x="309825" y="301343"/>
                  <a:pt x="323156" y="270399"/>
                  <a:pt x="323156" y="238016"/>
                </a:cubicBezTo>
                <a:cubicBezTo>
                  <a:pt x="323156" y="172890"/>
                  <a:pt x="269470" y="119637"/>
                  <a:pt x="203532" y="119637"/>
                </a:cubicBezTo>
                <a:close/>
                <a:moveTo>
                  <a:pt x="203532" y="104165"/>
                </a:moveTo>
                <a:cubicBezTo>
                  <a:pt x="277757" y="104165"/>
                  <a:pt x="338290" y="164254"/>
                  <a:pt x="338290" y="238016"/>
                </a:cubicBezTo>
                <a:cubicBezTo>
                  <a:pt x="338290" y="276516"/>
                  <a:pt x="321355" y="313217"/>
                  <a:pt x="292169" y="338764"/>
                </a:cubicBezTo>
                <a:lnTo>
                  <a:pt x="292169" y="435194"/>
                </a:lnTo>
                <a:cubicBezTo>
                  <a:pt x="292169" y="439152"/>
                  <a:pt x="288566" y="442750"/>
                  <a:pt x="284603" y="442750"/>
                </a:cubicBezTo>
                <a:lnTo>
                  <a:pt x="257579" y="442750"/>
                </a:lnTo>
                <a:lnTo>
                  <a:pt x="257579" y="446708"/>
                </a:lnTo>
                <a:cubicBezTo>
                  <a:pt x="257579" y="476213"/>
                  <a:pt x="233078" y="500680"/>
                  <a:pt x="203532" y="500680"/>
                </a:cubicBezTo>
                <a:cubicBezTo>
                  <a:pt x="173987" y="500680"/>
                  <a:pt x="149485" y="476213"/>
                  <a:pt x="149485" y="446708"/>
                </a:cubicBezTo>
                <a:lnTo>
                  <a:pt x="149485" y="442750"/>
                </a:lnTo>
                <a:lnTo>
                  <a:pt x="122462" y="442750"/>
                </a:lnTo>
                <a:cubicBezTo>
                  <a:pt x="118498" y="442750"/>
                  <a:pt x="114895" y="439152"/>
                  <a:pt x="114895" y="435194"/>
                </a:cubicBezTo>
                <a:lnTo>
                  <a:pt x="114895" y="338764"/>
                </a:lnTo>
                <a:cubicBezTo>
                  <a:pt x="85710" y="313217"/>
                  <a:pt x="68775" y="276516"/>
                  <a:pt x="68775" y="238016"/>
                </a:cubicBezTo>
                <a:cubicBezTo>
                  <a:pt x="68775" y="164254"/>
                  <a:pt x="129308" y="104165"/>
                  <a:pt x="203532" y="104165"/>
                </a:cubicBezTo>
                <a:close/>
                <a:moveTo>
                  <a:pt x="347404" y="47962"/>
                </a:moveTo>
                <a:cubicBezTo>
                  <a:pt x="350633" y="50498"/>
                  <a:pt x="350991" y="55568"/>
                  <a:pt x="348480" y="58828"/>
                </a:cubicBezTo>
                <a:lnTo>
                  <a:pt x="302559" y="116780"/>
                </a:lnTo>
                <a:cubicBezTo>
                  <a:pt x="300765" y="118591"/>
                  <a:pt x="298613" y="119678"/>
                  <a:pt x="296460" y="119678"/>
                </a:cubicBezTo>
                <a:cubicBezTo>
                  <a:pt x="294666" y="119678"/>
                  <a:pt x="293231" y="118953"/>
                  <a:pt x="291796" y="118229"/>
                </a:cubicBezTo>
                <a:cubicBezTo>
                  <a:pt x="288567" y="115693"/>
                  <a:pt x="287850" y="110623"/>
                  <a:pt x="290720" y="107363"/>
                </a:cubicBezTo>
                <a:lnTo>
                  <a:pt x="336641" y="49049"/>
                </a:lnTo>
                <a:cubicBezTo>
                  <a:pt x="339152" y="45789"/>
                  <a:pt x="344175" y="45427"/>
                  <a:pt x="347404" y="47962"/>
                </a:cubicBezTo>
                <a:close/>
                <a:moveTo>
                  <a:pt x="59999" y="47962"/>
                </a:moveTo>
                <a:cubicBezTo>
                  <a:pt x="63210" y="45427"/>
                  <a:pt x="67847" y="45789"/>
                  <a:pt x="70701" y="49049"/>
                </a:cubicBezTo>
                <a:lnTo>
                  <a:pt x="116364" y="107363"/>
                </a:lnTo>
                <a:cubicBezTo>
                  <a:pt x="119218" y="110623"/>
                  <a:pt x="118505" y="115331"/>
                  <a:pt x="115294" y="118229"/>
                </a:cubicBezTo>
                <a:cubicBezTo>
                  <a:pt x="113867" y="119315"/>
                  <a:pt x="112083" y="119678"/>
                  <a:pt x="110656" y="119678"/>
                </a:cubicBezTo>
                <a:cubicBezTo>
                  <a:pt x="108159" y="119678"/>
                  <a:pt x="106019" y="118591"/>
                  <a:pt x="104592" y="116780"/>
                </a:cubicBezTo>
                <a:lnTo>
                  <a:pt x="58929" y="58828"/>
                </a:lnTo>
                <a:cubicBezTo>
                  <a:pt x="56075" y="55568"/>
                  <a:pt x="56788" y="50498"/>
                  <a:pt x="59999" y="47962"/>
                </a:cubicBezTo>
                <a:close/>
                <a:moveTo>
                  <a:pt x="251948" y="110"/>
                </a:moveTo>
                <a:cubicBezTo>
                  <a:pt x="255978" y="831"/>
                  <a:pt x="258909" y="4793"/>
                  <a:pt x="258176" y="9115"/>
                </a:cubicBezTo>
                <a:lnTo>
                  <a:pt x="246453" y="78271"/>
                </a:lnTo>
                <a:cubicBezTo>
                  <a:pt x="245720" y="82233"/>
                  <a:pt x="242423" y="84755"/>
                  <a:pt x="238760" y="84755"/>
                </a:cubicBezTo>
                <a:cubicBezTo>
                  <a:pt x="238393" y="84755"/>
                  <a:pt x="238027" y="84755"/>
                  <a:pt x="237661" y="84755"/>
                </a:cubicBezTo>
                <a:cubicBezTo>
                  <a:pt x="233264" y="84034"/>
                  <a:pt x="230700" y="80072"/>
                  <a:pt x="231066" y="75750"/>
                </a:cubicBezTo>
                <a:lnTo>
                  <a:pt x="243156" y="6594"/>
                </a:lnTo>
                <a:cubicBezTo>
                  <a:pt x="243522" y="2271"/>
                  <a:pt x="247552" y="-610"/>
                  <a:pt x="251948" y="110"/>
                </a:cubicBezTo>
                <a:close/>
                <a:moveTo>
                  <a:pt x="156610" y="110"/>
                </a:moveTo>
                <a:cubicBezTo>
                  <a:pt x="160951" y="-610"/>
                  <a:pt x="164930" y="2271"/>
                  <a:pt x="165653" y="6594"/>
                </a:cubicBezTo>
                <a:lnTo>
                  <a:pt x="177228" y="75750"/>
                </a:lnTo>
                <a:cubicBezTo>
                  <a:pt x="177951" y="80072"/>
                  <a:pt x="175058" y="84034"/>
                  <a:pt x="170717" y="84755"/>
                </a:cubicBezTo>
                <a:cubicBezTo>
                  <a:pt x="170355" y="84755"/>
                  <a:pt x="169994" y="84755"/>
                  <a:pt x="169632" y="84755"/>
                </a:cubicBezTo>
                <a:cubicBezTo>
                  <a:pt x="166015" y="84755"/>
                  <a:pt x="162759" y="82233"/>
                  <a:pt x="162036" y="78271"/>
                </a:cubicBezTo>
                <a:lnTo>
                  <a:pt x="150461" y="9115"/>
                </a:lnTo>
                <a:cubicBezTo>
                  <a:pt x="149738" y="4793"/>
                  <a:pt x="152632" y="831"/>
                  <a:pt x="156610" y="1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7FBFF5-6F9E-45E5-97BC-8C3EA04430A8}"/>
              </a:ext>
            </a:extLst>
          </p:cNvPr>
          <p:cNvSpPr txBox="1">
            <a:spLocks/>
          </p:cNvSpPr>
          <p:nvPr/>
        </p:nvSpPr>
        <p:spPr>
          <a:xfrm>
            <a:off x="454025" y="1554163"/>
            <a:ext cx="11283950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endParaRPr lang="en-US" dirty="0"/>
          </a:p>
          <a:p>
            <a:pPr lvl="1"/>
            <a:r>
              <a:rPr lang="en-US" sz="2800" dirty="0"/>
              <a:t>What are spread options for fixed methodology?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244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050CC"/>
                </a:solidFill>
              </a:rPr>
              <a:t>Lesson 1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2A7D19-8A19-5D43-AAC2-2F6FFF0834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By the end of this lesson, you should be able to: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Log in to Axiom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Understand the difference between Windows and Excel Client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Open the Budget User Admin Task Pane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Open, close, and save a budget plan file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Navigate between worksheets in budget plan file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Identify which cells can be changed – based on color coding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046913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97" y="191348"/>
            <a:ext cx="11284178" cy="64326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3:   Working with Budgets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383546" y="73717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Review Questions </a:t>
            </a:r>
          </a:p>
        </p:txBody>
      </p:sp>
      <p:sp>
        <p:nvSpPr>
          <p:cNvPr id="5" name="Freeform 193">
            <a:extLst>
              <a:ext uri="{FF2B5EF4-FFF2-40B4-BE49-F238E27FC236}">
                <a16:creationId xmlns:a16="http://schemas.microsoft.com/office/drawing/2014/main" id="{27255CC2-4BB2-4AFA-AE0B-59A49200A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92" y="863229"/>
            <a:ext cx="408665" cy="500680"/>
          </a:xfrm>
          <a:custGeom>
            <a:avLst/>
            <a:gdLst>
              <a:gd name="connsiteX0" fmla="*/ 164979 w 408665"/>
              <a:gd name="connsiteY0" fmla="*/ 442750 h 500680"/>
              <a:gd name="connsiteX1" fmla="*/ 164979 w 408665"/>
              <a:gd name="connsiteY1" fmla="*/ 446708 h 500680"/>
              <a:gd name="connsiteX2" fmla="*/ 203532 w 408665"/>
              <a:gd name="connsiteY2" fmla="*/ 485208 h 500680"/>
              <a:gd name="connsiteX3" fmla="*/ 242086 w 408665"/>
              <a:gd name="connsiteY3" fmla="*/ 446708 h 500680"/>
              <a:gd name="connsiteX4" fmla="*/ 242086 w 408665"/>
              <a:gd name="connsiteY4" fmla="*/ 442750 h 500680"/>
              <a:gd name="connsiteX5" fmla="*/ 130389 w 408665"/>
              <a:gd name="connsiteY5" fmla="*/ 339124 h 500680"/>
              <a:gd name="connsiteX6" fmla="*/ 130389 w 408665"/>
              <a:gd name="connsiteY6" fmla="*/ 427638 h 500680"/>
              <a:gd name="connsiteX7" fmla="*/ 157412 w 408665"/>
              <a:gd name="connsiteY7" fmla="*/ 427638 h 500680"/>
              <a:gd name="connsiteX8" fmla="*/ 249652 w 408665"/>
              <a:gd name="connsiteY8" fmla="*/ 427638 h 500680"/>
              <a:gd name="connsiteX9" fmla="*/ 277036 w 408665"/>
              <a:gd name="connsiteY9" fmla="*/ 427638 h 500680"/>
              <a:gd name="connsiteX10" fmla="*/ 277036 w 408665"/>
              <a:gd name="connsiteY10" fmla="*/ 339124 h 500680"/>
              <a:gd name="connsiteX11" fmla="*/ 203532 w 408665"/>
              <a:gd name="connsiteY11" fmla="*/ 213549 h 500680"/>
              <a:gd name="connsiteX12" fmla="*/ 180472 w 408665"/>
              <a:gd name="connsiteY12" fmla="*/ 223264 h 500680"/>
              <a:gd name="connsiteX13" fmla="*/ 157772 w 408665"/>
              <a:gd name="connsiteY13" fmla="*/ 219306 h 500680"/>
              <a:gd name="connsiteX14" fmla="*/ 175428 w 408665"/>
              <a:gd name="connsiteY14" fmla="*/ 323652 h 500680"/>
              <a:gd name="connsiteX15" fmla="*/ 231637 w 408665"/>
              <a:gd name="connsiteY15" fmla="*/ 323652 h 500680"/>
              <a:gd name="connsiteX16" fmla="*/ 248932 w 408665"/>
              <a:gd name="connsiteY16" fmla="*/ 219306 h 500680"/>
              <a:gd name="connsiteX17" fmla="*/ 226592 w 408665"/>
              <a:gd name="connsiteY17" fmla="*/ 223264 h 500680"/>
              <a:gd name="connsiteX18" fmla="*/ 203532 w 408665"/>
              <a:gd name="connsiteY18" fmla="*/ 213549 h 500680"/>
              <a:gd name="connsiteX19" fmla="*/ 397025 w 408665"/>
              <a:gd name="connsiteY19" fmla="*/ 128537 h 500680"/>
              <a:gd name="connsiteX20" fmla="*/ 407548 w 408665"/>
              <a:gd name="connsiteY20" fmla="*/ 131041 h 500680"/>
              <a:gd name="connsiteX21" fmla="*/ 405008 w 408665"/>
              <a:gd name="connsiteY21" fmla="*/ 141416 h 500680"/>
              <a:gd name="connsiteX22" fmla="*/ 346588 w 408665"/>
              <a:gd name="connsiteY22" fmla="*/ 175759 h 500680"/>
              <a:gd name="connsiteX23" fmla="*/ 342597 w 408665"/>
              <a:gd name="connsiteY23" fmla="*/ 176833 h 500680"/>
              <a:gd name="connsiteX24" fmla="*/ 336065 w 408665"/>
              <a:gd name="connsiteY24" fmla="*/ 173255 h 500680"/>
              <a:gd name="connsiteX25" fmla="*/ 338605 w 408665"/>
              <a:gd name="connsiteY25" fmla="*/ 162880 h 500680"/>
              <a:gd name="connsiteX26" fmla="*/ 11625 w 408665"/>
              <a:gd name="connsiteY26" fmla="*/ 128522 h 500680"/>
              <a:gd name="connsiteX27" fmla="*/ 70045 w 408665"/>
              <a:gd name="connsiteY27" fmla="*/ 162625 h 500680"/>
              <a:gd name="connsiteX28" fmla="*/ 72585 w 408665"/>
              <a:gd name="connsiteY28" fmla="*/ 173283 h 500680"/>
              <a:gd name="connsiteX29" fmla="*/ 66054 w 408665"/>
              <a:gd name="connsiteY29" fmla="*/ 176835 h 500680"/>
              <a:gd name="connsiteX30" fmla="*/ 62062 w 408665"/>
              <a:gd name="connsiteY30" fmla="*/ 175769 h 500680"/>
              <a:gd name="connsiteX31" fmla="*/ 4005 w 408665"/>
              <a:gd name="connsiteY31" fmla="*/ 141311 h 500680"/>
              <a:gd name="connsiteX32" fmla="*/ 1102 w 408665"/>
              <a:gd name="connsiteY32" fmla="*/ 131008 h 500680"/>
              <a:gd name="connsiteX33" fmla="*/ 11625 w 408665"/>
              <a:gd name="connsiteY33" fmla="*/ 128522 h 500680"/>
              <a:gd name="connsiteX34" fmla="*/ 203532 w 408665"/>
              <a:gd name="connsiteY34" fmla="*/ 119637 h 500680"/>
              <a:gd name="connsiteX35" fmla="*/ 83908 w 408665"/>
              <a:gd name="connsiteY35" fmla="*/ 238016 h 500680"/>
              <a:gd name="connsiteX36" fmla="*/ 121020 w 408665"/>
              <a:gd name="connsiteY36" fmla="*/ 323652 h 500680"/>
              <a:gd name="connsiteX37" fmla="*/ 122101 w 408665"/>
              <a:gd name="connsiteY37" fmla="*/ 323652 h 500680"/>
              <a:gd name="connsiteX38" fmla="*/ 122822 w 408665"/>
              <a:gd name="connsiteY38" fmla="*/ 323652 h 500680"/>
              <a:gd name="connsiteX39" fmla="*/ 159934 w 408665"/>
              <a:gd name="connsiteY39" fmla="*/ 323652 h 500680"/>
              <a:gd name="connsiteX40" fmla="*/ 139036 w 408665"/>
              <a:gd name="connsiteY40" fmla="*/ 197357 h 500680"/>
              <a:gd name="connsiteX41" fmla="*/ 138315 w 408665"/>
              <a:gd name="connsiteY41" fmla="*/ 192680 h 500680"/>
              <a:gd name="connsiteX42" fmla="*/ 145161 w 408665"/>
              <a:gd name="connsiteY42" fmla="*/ 185123 h 500680"/>
              <a:gd name="connsiteX43" fmla="*/ 153449 w 408665"/>
              <a:gd name="connsiteY43" fmla="*/ 191240 h 500680"/>
              <a:gd name="connsiteX44" fmla="*/ 154169 w 408665"/>
              <a:gd name="connsiteY44" fmla="*/ 195558 h 500680"/>
              <a:gd name="connsiteX45" fmla="*/ 180472 w 408665"/>
              <a:gd name="connsiteY45" fmla="*/ 208152 h 500680"/>
              <a:gd name="connsiteX46" fmla="*/ 195966 w 408665"/>
              <a:gd name="connsiteY46" fmla="*/ 192680 h 500680"/>
              <a:gd name="connsiteX47" fmla="*/ 203532 w 408665"/>
              <a:gd name="connsiteY47" fmla="*/ 185123 h 500680"/>
              <a:gd name="connsiteX48" fmla="*/ 211099 w 408665"/>
              <a:gd name="connsiteY48" fmla="*/ 192320 h 500680"/>
              <a:gd name="connsiteX49" fmla="*/ 226592 w 408665"/>
              <a:gd name="connsiteY49" fmla="*/ 207792 h 500680"/>
              <a:gd name="connsiteX50" fmla="*/ 253256 w 408665"/>
              <a:gd name="connsiteY50" fmla="*/ 195198 h 500680"/>
              <a:gd name="connsiteX51" fmla="*/ 253976 w 408665"/>
              <a:gd name="connsiteY51" fmla="*/ 191240 h 500680"/>
              <a:gd name="connsiteX52" fmla="*/ 261903 w 408665"/>
              <a:gd name="connsiteY52" fmla="*/ 184764 h 500680"/>
              <a:gd name="connsiteX53" fmla="*/ 269109 w 408665"/>
              <a:gd name="connsiteY53" fmla="*/ 192680 h 500680"/>
              <a:gd name="connsiteX54" fmla="*/ 268389 w 408665"/>
              <a:gd name="connsiteY54" fmla="*/ 197357 h 500680"/>
              <a:gd name="connsiteX55" fmla="*/ 247130 w 408665"/>
              <a:gd name="connsiteY55" fmla="*/ 323652 h 500680"/>
              <a:gd name="connsiteX56" fmla="*/ 284603 w 408665"/>
              <a:gd name="connsiteY56" fmla="*/ 323652 h 500680"/>
              <a:gd name="connsiteX57" fmla="*/ 284963 w 408665"/>
              <a:gd name="connsiteY57" fmla="*/ 323652 h 500680"/>
              <a:gd name="connsiteX58" fmla="*/ 286404 w 408665"/>
              <a:gd name="connsiteY58" fmla="*/ 323652 h 500680"/>
              <a:gd name="connsiteX59" fmla="*/ 323156 w 408665"/>
              <a:gd name="connsiteY59" fmla="*/ 238016 h 500680"/>
              <a:gd name="connsiteX60" fmla="*/ 203532 w 408665"/>
              <a:gd name="connsiteY60" fmla="*/ 119637 h 500680"/>
              <a:gd name="connsiteX61" fmla="*/ 203532 w 408665"/>
              <a:gd name="connsiteY61" fmla="*/ 104165 h 500680"/>
              <a:gd name="connsiteX62" fmla="*/ 338290 w 408665"/>
              <a:gd name="connsiteY62" fmla="*/ 238016 h 500680"/>
              <a:gd name="connsiteX63" fmla="*/ 292169 w 408665"/>
              <a:gd name="connsiteY63" fmla="*/ 338764 h 500680"/>
              <a:gd name="connsiteX64" fmla="*/ 292169 w 408665"/>
              <a:gd name="connsiteY64" fmla="*/ 435194 h 500680"/>
              <a:gd name="connsiteX65" fmla="*/ 284603 w 408665"/>
              <a:gd name="connsiteY65" fmla="*/ 442750 h 500680"/>
              <a:gd name="connsiteX66" fmla="*/ 257579 w 408665"/>
              <a:gd name="connsiteY66" fmla="*/ 442750 h 500680"/>
              <a:gd name="connsiteX67" fmla="*/ 257579 w 408665"/>
              <a:gd name="connsiteY67" fmla="*/ 446708 h 500680"/>
              <a:gd name="connsiteX68" fmla="*/ 203532 w 408665"/>
              <a:gd name="connsiteY68" fmla="*/ 500680 h 500680"/>
              <a:gd name="connsiteX69" fmla="*/ 149485 w 408665"/>
              <a:gd name="connsiteY69" fmla="*/ 446708 h 500680"/>
              <a:gd name="connsiteX70" fmla="*/ 149485 w 408665"/>
              <a:gd name="connsiteY70" fmla="*/ 442750 h 500680"/>
              <a:gd name="connsiteX71" fmla="*/ 122462 w 408665"/>
              <a:gd name="connsiteY71" fmla="*/ 442750 h 500680"/>
              <a:gd name="connsiteX72" fmla="*/ 114895 w 408665"/>
              <a:gd name="connsiteY72" fmla="*/ 435194 h 500680"/>
              <a:gd name="connsiteX73" fmla="*/ 114895 w 408665"/>
              <a:gd name="connsiteY73" fmla="*/ 338764 h 500680"/>
              <a:gd name="connsiteX74" fmla="*/ 68775 w 408665"/>
              <a:gd name="connsiteY74" fmla="*/ 238016 h 500680"/>
              <a:gd name="connsiteX75" fmla="*/ 203532 w 408665"/>
              <a:gd name="connsiteY75" fmla="*/ 104165 h 500680"/>
              <a:gd name="connsiteX76" fmla="*/ 347404 w 408665"/>
              <a:gd name="connsiteY76" fmla="*/ 47962 h 500680"/>
              <a:gd name="connsiteX77" fmla="*/ 348480 w 408665"/>
              <a:gd name="connsiteY77" fmla="*/ 58828 h 500680"/>
              <a:gd name="connsiteX78" fmla="*/ 302559 w 408665"/>
              <a:gd name="connsiteY78" fmla="*/ 116780 h 500680"/>
              <a:gd name="connsiteX79" fmla="*/ 296460 w 408665"/>
              <a:gd name="connsiteY79" fmla="*/ 119678 h 500680"/>
              <a:gd name="connsiteX80" fmla="*/ 291796 w 408665"/>
              <a:gd name="connsiteY80" fmla="*/ 118229 h 500680"/>
              <a:gd name="connsiteX81" fmla="*/ 290720 w 408665"/>
              <a:gd name="connsiteY81" fmla="*/ 107363 h 500680"/>
              <a:gd name="connsiteX82" fmla="*/ 336641 w 408665"/>
              <a:gd name="connsiteY82" fmla="*/ 49049 h 500680"/>
              <a:gd name="connsiteX83" fmla="*/ 347404 w 408665"/>
              <a:gd name="connsiteY83" fmla="*/ 47962 h 500680"/>
              <a:gd name="connsiteX84" fmla="*/ 59999 w 408665"/>
              <a:gd name="connsiteY84" fmla="*/ 47962 h 500680"/>
              <a:gd name="connsiteX85" fmla="*/ 70701 w 408665"/>
              <a:gd name="connsiteY85" fmla="*/ 49049 h 500680"/>
              <a:gd name="connsiteX86" fmla="*/ 116364 w 408665"/>
              <a:gd name="connsiteY86" fmla="*/ 107363 h 500680"/>
              <a:gd name="connsiteX87" fmla="*/ 115294 w 408665"/>
              <a:gd name="connsiteY87" fmla="*/ 118229 h 500680"/>
              <a:gd name="connsiteX88" fmla="*/ 110656 w 408665"/>
              <a:gd name="connsiteY88" fmla="*/ 119678 h 500680"/>
              <a:gd name="connsiteX89" fmla="*/ 104592 w 408665"/>
              <a:gd name="connsiteY89" fmla="*/ 116780 h 500680"/>
              <a:gd name="connsiteX90" fmla="*/ 58929 w 408665"/>
              <a:gd name="connsiteY90" fmla="*/ 58828 h 500680"/>
              <a:gd name="connsiteX91" fmla="*/ 59999 w 408665"/>
              <a:gd name="connsiteY91" fmla="*/ 47962 h 500680"/>
              <a:gd name="connsiteX92" fmla="*/ 251948 w 408665"/>
              <a:gd name="connsiteY92" fmla="*/ 110 h 500680"/>
              <a:gd name="connsiteX93" fmla="*/ 258176 w 408665"/>
              <a:gd name="connsiteY93" fmla="*/ 9115 h 500680"/>
              <a:gd name="connsiteX94" fmla="*/ 246453 w 408665"/>
              <a:gd name="connsiteY94" fmla="*/ 78271 h 500680"/>
              <a:gd name="connsiteX95" fmla="*/ 238760 w 408665"/>
              <a:gd name="connsiteY95" fmla="*/ 84755 h 500680"/>
              <a:gd name="connsiteX96" fmla="*/ 237661 w 408665"/>
              <a:gd name="connsiteY96" fmla="*/ 84755 h 500680"/>
              <a:gd name="connsiteX97" fmla="*/ 231066 w 408665"/>
              <a:gd name="connsiteY97" fmla="*/ 75750 h 500680"/>
              <a:gd name="connsiteX98" fmla="*/ 243156 w 408665"/>
              <a:gd name="connsiteY98" fmla="*/ 6594 h 500680"/>
              <a:gd name="connsiteX99" fmla="*/ 251948 w 408665"/>
              <a:gd name="connsiteY99" fmla="*/ 110 h 500680"/>
              <a:gd name="connsiteX100" fmla="*/ 156610 w 408665"/>
              <a:gd name="connsiteY100" fmla="*/ 110 h 500680"/>
              <a:gd name="connsiteX101" fmla="*/ 165653 w 408665"/>
              <a:gd name="connsiteY101" fmla="*/ 6594 h 500680"/>
              <a:gd name="connsiteX102" fmla="*/ 177228 w 408665"/>
              <a:gd name="connsiteY102" fmla="*/ 75750 h 500680"/>
              <a:gd name="connsiteX103" fmla="*/ 170717 w 408665"/>
              <a:gd name="connsiteY103" fmla="*/ 84755 h 500680"/>
              <a:gd name="connsiteX104" fmla="*/ 169632 w 408665"/>
              <a:gd name="connsiteY104" fmla="*/ 84755 h 500680"/>
              <a:gd name="connsiteX105" fmla="*/ 162036 w 408665"/>
              <a:gd name="connsiteY105" fmla="*/ 78271 h 500680"/>
              <a:gd name="connsiteX106" fmla="*/ 150461 w 408665"/>
              <a:gd name="connsiteY106" fmla="*/ 9115 h 500680"/>
              <a:gd name="connsiteX107" fmla="*/ 156610 w 408665"/>
              <a:gd name="connsiteY107" fmla="*/ 110 h 50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408665" h="500680">
                <a:moveTo>
                  <a:pt x="164979" y="442750"/>
                </a:moveTo>
                <a:lnTo>
                  <a:pt x="164979" y="446708"/>
                </a:lnTo>
                <a:cubicBezTo>
                  <a:pt x="164979" y="467937"/>
                  <a:pt x="182274" y="485208"/>
                  <a:pt x="203532" y="485208"/>
                </a:cubicBezTo>
                <a:cubicBezTo>
                  <a:pt x="224791" y="485208"/>
                  <a:pt x="242086" y="467937"/>
                  <a:pt x="242086" y="446708"/>
                </a:cubicBezTo>
                <a:lnTo>
                  <a:pt x="242086" y="442750"/>
                </a:lnTo>
                <a:close/>
                <a:moveTo>
                  <a:pt x="130389" y="339124"/>
                </a:moveTo>
                <a:lnTo>
                  <a:pt x="130389" y="427638"/>
                </a:lnTo>
                <a:lnTo>
                  <a:pt x="157412" y="427638"/>
                </a:lnTo>
                <a:lnTo>
                  <a:pt x="249652" y="427638"/>
                </a:lnTo>
                <a:lnTo>
                  <a:pt x="277036" y="427638"/>
                </a:lnTo>
                <a:lnTo>
                  <a:pt x="277036" y="339124"/>
                </a:lnTo>
                <a:close/>
                <a:moveTo>
                  <a:pt x="203532" y="213549"/>
                </a:moveTo>
                <a:cubicBezTo>
                  <a:pt x="198488" y="219306"/>
                  <a:pt x="191282" y="223264"/>
                  <a:pt x="180472" y="223264"/>
                </a:cubicBezTo>
                <a:cubicBezTo>
                  <a:pt x="170744" y="223264"/>
                  <a:pt x="163537" y="221824"/>
                  <a:pt x="157772" y="219306"/>
                </a:cubicBezTo>
                <a:lnTo>
                  <a:pt x="175428" y="323652"/>
                </a:lnTo>
                <a:lnTo>
                  <a:pt x="231637" y="323652"/>
                </a:lnTo>
                <a:lnTo>
                  <a:pt x="248932" y="219306"/>
                </a:lnTo>
                <a:cubicBezTo>
                  <a:pt x="243167" y="221824"/>
                  <a:pt x="235961" y="223264"/>
                  <a:pt x="226592" y="223264"/>
                </a:cubicBezTo>
                <a:cubicBezTo>
                  <a:pt x="215783" y="223264"/>
                  <a:pt x="208216" y="219306"/>
                  <a:pt x="203532" y="213549"/>
                </a:cubicBezTo>
                <a:close/>
                <a:moveTo>
                  <a:pt x="397025" y="128537"/>
                </a:moveTo>
                <a:cubicBezTo>
                  <a:pt x="400654" y="126390"/>
                  <a:pt x="405371" y="127463"/>
                  <a:pt x="407548" y="131041"/>
                </a:cubicBezTo>
                <a:cubicBezTo>
                  <a:pt x="409725" y="134618"/>
                  <a:pt x="408637" y="139269"/>
                  <a:pt x="405008" y="141416"/>
                </a:cubicBezTo>
                <a:lnTo>
                  <a:pt x="346588" y="175759"/>
                </a:lnTo>
                <a:cubicBezTo>
                  <a:pt x="345137" y="176833"/>
                  <a:pt x="344048" y="176833"/>
                  <a:pt x="342597" y="176833"/>
                </a:cubicBezTo>
                <a:cubicBezTo>
                  <a:pt x="340057" y="176833"/>
                  <a:pt x="337517" y="175759"/>
                  <a:pt x="336065" y="173255"/>
                </a:cubicBezTo>
                <a:cubicBezTo>
                  <a:pt x="333888" y="169678"/>
                  <a:pt x="334977" y="165027"/>
                  <a:pt x="338605" y="162880"/>
                </a:cubicBezTo>
                <a:close/>
                <a:moveTo>
                  <a:pt x="11625" y="128522"/>
                </a:moveTo>
                <a:lnTo>
                  <a:pt x="70045" y="162625"/>
                </a:lnTo>
                <a:cubicBezTo>
                  <a:pt x="73674" y="164757"/>
                  <a:pt x="74762" y="169375"/>
                  <a:pt x="72585" y="173283"/>
                </a:cubicBezTo>
                <a:cubicBezTo>
                  <a:pt x="71134" y="175414"/>
                  <a:pt x="68594" y="176835"/>
                  <a:pt x="66054" y="176835"/>
                </a:cubicBezTo>
                <a:cubicBezTo>
                  <a:pt x="64602" y="176835"/>
                  <a:pt x="63514" y="176480"/>
                  <a:pt x="62062" y="175769"/>
                </a:cubicBezTo>
                <a:lnTo>
                  <a:pt x="4005" y="141311"/>
                </a:lnTo>
                <a:cubicBezTo>
                  <a:pt x="14" y="139179"/>
                  <a:pt x="-1075" y="134561"/>
                  <a:pt x="1102" y="131008"/>
                </a:cubicBezTo>
                <a:cubicBezTo>
                  <a:pt x="3279" y="127456"/>
                  <a:pt x="7996" y="126390"/>
                  <a:pt x="11625" y="128522"/>
                </a:cubicBezTo>
                <a:close/>
                <a:moveTo>
                  <a:pt x="203532" y="119637"/>
                </a:moveTo>
                <a:cubicBezTo>
                  <a:pt x="137595" y="119637"/>
                  <a:pt x="83908" y="172890"/>
                  <a:pt x="83908" y="238016"/>
                </a:cubicBezTo>
                <a:cubicBezTo>
                  <a:pt x="83908" y="270759"/>
                  <a:pt x="97240" y="301343"/>
                  <a:pt x="121020" y="323652"/>
                </a:cubicBezTo>
                <a:lnTo>
                  <a:pt x="122101" y="323652"/>
                </a:lnTo>
                <a:cubicBezTo>
                  <a:pt x="122462" y="323652"/>
                  <a:pt x="122462" y="323652"/>
                  <a:pt x="122822" y="323652"/>
                </a:cubicBezTo>
                <a:lnTo>
                  <a:pt x="159934" y="323652"/>
                </a:lnTo>
                <a:lnTo>
                  <a:pt x="139036" y="197357"/>
                </a:lnTo>
                <a:cubicBezTo>
                  <a:pt x="138315" y="194838"/>
                  <a:pt x="138315" y="192680"/>
                  <a:pt x="138315" y="192680"/>
                </a:cubicBezTo>
                <a:cubicBezTo>
                  <a:pt x="138315" y="188722"/>
                  <a:pt x="141198" y="185483"/>
                  <a:pt x="145161" y="185123"/>
                </a:cubicBezTo>
                <a:cubicBezTo>
                  <a:pt x="149125" y="184764"/>
                  <a:pt x="152728" y="187642"/>
                  <a:pt x="153449" y="191240"/>
                </a:cubicBezTo>
                <a:lnTo>
                  <a:pt x="154169" y="195558"/>
                </a:lnTo>
                <a:cubicBezTo>
                  <a:pt x="155611" y="200236"/>
                  <a:pt x="161015" y="208152"/>
                  <a:pt x="180472" y="208152"/>
                </a:cubicBezTo>
                <a:cubicBezTo>
                  <a:pt x="194524" y="208152"/>
                  <a:pt x="195966" y="196278"/>
                  <a:pt x="195966" y="192680"/>
                </a:cubicBezTo>
                <a:cubicBezTo>
                  <a:pt x="195966" y="188362"/>
                  <a:pt x="199209" y="185123"/>
                  <a:pt x="203532" y="185123"/>
                </a:cubicBezTo>
                <a:cubicBezTo>
                  <a:pt x="207856" y="185123"/>
                  <a:pt x="211099" y="188362"/>
                  <a:pt x="211099" y="192320"/>
                </a:cubicBezTo>
                <a:cubicBezTo>
                  <a:pt x="211099" y="195918"/>
                  <a:pt x="212540" y="207792"/>
                  <a:pt x="226592" y="207792"/>
                </a:cubicBezTo>
                <a:cubicBezTo>
                  <a:pt x="246410" y="207792"/>
                  <a:pt x="251814" y="199876"/>
                  <a:pt x="253256" y="195198"/>
                </a:cubicBezTo>
                <a:lnTo>
                  <a:pt x="253976" y="191240"/>
                </a:lnTo>
                <a:cubicBezTo>
                  <a:pt x="254337" y="187282"/>
                  <a:pt x="257940" y="184404"/>
                  <a:pt x="261903" y="184764"/>
                </a:cubicBezTo>
                <a:cubicBezTo>
                  <a:pt x="265867" y="185483"/>
                  <a:pt x="269109" y="188722"/>
                  <a:pt x="269109" y="192680"/>
                </a:cubicBezTo>
                <a:cubicBezTo>
                  <a:pt x="269109" y="192680"/>
                  <a:pt x="269109" y="194479"/>
                  <a:pt x="268389" y="197357"/>
                </a:cubicBezTo>
                <a:lnTo>
                  <a:pt x="247130" y="323652"/>
                </a:lnTo>
                <a:lnTo>
                  <a:pt x="284603" y="323652"/>
                </a:lnTo>
                <a:lnTo>
                  <a:pt x="284963" y="323652"/>
                </a:lnTo>
                <a:lnTo>
                  <a:pt x="286404" y="323652"/>
                </a:lnTo>
                <a:cubicBezTo>
                  <a:pt x="309825" y="301343"/>
                  <a:pt x="323156" y="270399"/>
                  <a:pt x="323156" y="238016"/>
                </a:cubicBezTo>
                <a:cubicBezTo>
                  <a:pt x="323156" y="172890"/>
                  <a:pt x="269470" y="119637"/>
                  <a:pt x="203532" y="119637"/>
                </a:cubicBezTo>
                <a:close/>
                <a:moveTo>
                  <a:pt x="203532" y="104165"/>
                </a:moveTo>
                <a:cubicBezTo>
                  <a:pt x="277757" y="104165"/>
                  <a:pt x="338290" y="164254"/>
                  <a:pt x="338290" y="238016"/>
                </a:cubicBezTo>
                <a:cubicBezTo>
                  <a:pt x="338290" y="276516"/>
                  <a:pt x="321355" y="313217"/>
                  <a:pt x="292169" y="338764"/>
                </a:cubicBezTo>
                <a:lnTo>
                  <a:pt x="292169" y="435194"/>
                </a:lnTo>
                <a:cubicBezTo>
                  <a:pt x="292169" y="439152"/>
                  <a:pt x="288566" y="442750"/>
                  <a:pt x="284603" y="442750"/>
                </a:cubicBezTo>
                <a:lnTo>
                  <a:pt x="257579" y="442750"/>
                </a:lnTo>
                <a:lnTo>
                  <a:pt x="257579" y="446708"/>
                </a:lnTo>
                <a:cubicBezTo>
                  <a:pt x="257579" y="476213"/>
                  <a:pt x="233078" y="500680"/>
                  <a:pt x="203532" y="500680"/>
                </a:cubicBezTo>
                <a:cubicBezTo>
                  <a:pt x="173987" y="500680"/>
                  <a:pt x="149485" y="476213"/>
                  <a:pt x="149485" y="446708"/>
                </a:cubicBezTo>
                <a:lnTo>
                  <a:pt x="149485" y="442750"/>
                </a:lnTo>
                <a:lnTo>
                  <a:pt x="122462" y="442750"/>
                </a:lnTo>
                <a:cubicBezTo>
                  <a:pt x="118498" y="442750"/>
                  <a:pt x="114895" y="439152"/>
                  <a:pt x="114895" y="435194"/>
                </a:cubicBezTo>
                <a:lnTo>
                  <a:pt x="114895" y="338764"/>
                </a:lnTo>
                <a:cubicBezTo>
                  <a:pt x="85710" y="313217"/>
                  <a:pt x="68775" y="276516"/>
                  <a:pt x="68775" y="238016"/>
                </a:cubicBezTo>
                <a:cubicBezTo>
                  <a:pt x="68775" y="164254"/>
                  <a:pt x="129308" y="104165"/>
                  <a:pt x="203532" y="104165"/>
                </a:cubicBezTo>
                <a:close/>
                <a:moveTo>
                  <a:pt x="347404" y="47962"/>
                </a:moveTo>
                <a:cubicBezTo>
                  <a:pt x="350633" y="50498"/>
                  <a:pt x="350991" y="55568"/>
                  <a:pt x="348480" y="58828"/>
                </a:cubicBezTo>
                <a:lnTo>
                  <a:pt x="302559" y="116780"/>
                </a:lnTo>
                <a:cubicBezTo>
                  <a:pt x="300765" y="118591"/>
                  <a:pt x="298613" y="119678"/>
                  <a:pt x="296460" y="119678"/>
                </a:cubicBezTo>
                <a:cubicBezTo>
                  <a:pt x="294666" y="119678"/>
                  <a:pt x="293231" y="118953"/>
                  <a:pt x="291796" y="118229"/>
                </a:cubicBezTo>
                <a:cubicBezTo>
                  <a:pt x="288567" y="115693"/>
                  <a:pt x="287850" y="110623"/>
                  <a:pt x="290720" y="107363"/>
                </a:cubicBezTo>
                <a:lnTo>
                  <a:pt x="336641" y="49049"/>
                </a:lnTo>
                <a:cubicBezTo>
                  <a:pt x="339152" y="45789"/>
                  <a:pt x="344175" y="45427"/>
                  <a:pt x="347404" y="47962"/>
                </a:cubicBezTo>
                <a:close/>
                <a:moveTo>
                  <a:pt x="59999" y="47962"/>
                </a:moveTo>
                <a:cubicBezTo>
                  <a:pt x="63210" y="45427"/>
                  <a:pt x="67847" y="45789"/>
                  <a:pt x="70701" y="49049"/>
                </a:cubicBezTo>
                <a:lnTo>
                  <a:pt x="116364" y="107363"/>
                </a:lnTo>
                <a:cubicBezTo>
                  <a:pt x="119218" y="110623"/>
                  <a:pt x="118505" y="115331"/>
                  <a:pt x="115294" y="118229"/>
                </a:cubicBezTo>
                <a:cubicBezTo>
                  <a:pt x="113867" y="119315"/>
                  <a:pt x="112083" y="119678"/>
                  <a:pt x="110656" y="119678"/>
                </a:cubicBezTo>
                <a:cubicBezTo>
                  <a:pt x="108159" y="119678"/>
                  <a:pt x="106019" y="118591"/>
                  <a:pt x="104592" y="116780"/>
                </a:cubicBezTo>
                <a:lnTo>
                  <a:pt x="58929" y="58828"/>
                </a:lnTo>
                <a:cubicBezTo>
                  <a:pt x="56075" y="55568"/>
                  <a:pt x="56788" y="50498"/>
                  <a:pt x="59999" y="47962"/>
                </a:cubicBezTo>
                <a:close/>
                <a:moveTo>
                  <a:pt x="251948" y="110"/>
                </a:moveTo>
                <a:cubicBezTo>
                  <a:pt x="255978" y="831"/>
                  <a:pt x="258909" y="4793"/>
                  <a:pt x="258176" y="9115"/>
                </a:cubicBezTo>
                <a:lnTo>
                  <a:pt x="246453" y="78271"/>
                </a:lnTo>
                <a:cubicBezTo>
                  <a:pt x="245720" y="82233"/>
                  <a:pt x="242423" y="84755"/>
                  <a:pt x="238760" y="84755"/>
                </a:cubicBezTo>
                <a:cubicBezTo>
                  <a:pt x="238393" y="84755"/>
                  <a:pt x="238027" y="84755"/>
                  <a:pt x="237661" y="84755"/>
                </a:cubicBezTo>
                <a:cubicBezTo>
                  <a:pt x="233264" y="84034"/>
                  <a:pt x="230700" y="80072"/>
                  <a:pt x="231066" y="75750"/>
                </a:cubicBezTo>
                <a:lnTo>
                  <a:pt x="243156" y="6594"/>
                </a:lnTo>
                <a:cubicBezTo>
                  <a:pt x="243522" y="2271"/>
                  <a:pt x="247552" y="-610"/>
                  <a:pt x="251948" y="110"/>
                </a:cubicBezTo>
                <a:close/>
                <a:moveTo>
                  <a:pt x="156610" y="110"/>
                </a:moveTo>
                <a:cubicBezTo>
                  <a:pt x="160951" y="-610"/>
                  <a:pt x="164930" y="2271"/>
                  <a:pt x="165653" y="6594"/>
                </a:cubicBezTo>
                <a:lnTo>
                  <a:pt x="177228" y="75750"/>
                </a:lnTo>
                <a:cubicBezTo>
                  <a:pt x="177951" y="80072"/>
                  <a:pt x="175058" y="84034"/>
                  <a:pt x="170717" y="84755"/>
                </a:cubicBezTo>
                <a:cubicBezTo>
                  <a:pt x="170355" y="84755"/>
                  <a:pt x="169994" y="84755"/>
                  <a:pt x="169632" y="84755"/>
                </a:cubicBezTo>
                <a:cubicBezTo>
                  <a:pt x="166015" y="84755"/>
                  <a:pt x="162759" y="82233"/>
                  <a:pt x="162036" y="78271"/>
                </a:cubicBezTo>
                <a:lnTo>
                  <a:pt x="150461" y="9115"/>
                </a:lnTo>
                <a:cubicBezTo>
                  <a:pt x="149738" y="4793"/>
                  <a:pt x="152632" y="831"/>
                  <a:pt x="156610" y="1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7FBFF5-6F9E-45E5-97BC-8C3EA04430A8}"/>
              </a:ext>
            </a:extLst>
          </p:cNvPr>
          <p:cNvSpPr txBox="1">
            <a:spLocks/>
          </p:cNvSpPr>
          <p:nvPr/>
        </p:nvSpPr>
        <p:spPr>
          <a:xfrm>
            <a:off x="454025" y="1554163"/>
            <a:ext cx="11283950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endParaRPr lang="en-US" dirty="0"/>
          </a:p>
          <a:p>
            <a:pPr lvl="1"/>
            <a:r>
              <a:rPr lang="en-US" sz="2800" dirty="0"/>
              <a:t>[JobCode] What is the difference between program additions and program changes?</a:t>
            </a:r>
          </a:p>
          <a:p>
            <a:pPr lvl="1"/>
            <a:r>
              <a:rPr lang="en-US" sz="2800" dirty="0"/>
              <a:t>[Staffing] What type of department should use the Staffing template?</a:t>
            </a:r>
          </a:p>
          <a:p>
            <a:pPr lvl="1"/>
            <a:r>
              <a:rPr lang="en-US" sz="2800" dirty="0"/>
              <a:t>[ADC] What type of department should use the ADC template?</a:t>
            </a:r>
          </a:p>
          <a:p>
            <a:pPr lvl="1"/>
            <a:r>
              <a:rPr lang="en-US" sz="2800" dirty="0"/>
              <a:t>[Employee] Can job codes be variable on the Employee tab?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8622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3:   Working with Budgets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418729" y="640426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Recap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7FBFF5-6F9E-45E5-97BC-8C3EA04430A8}"/>
              </a:ext>
            </a:extLst>
          </p:cNvPr>
          <p:cNvSpPr txBox="1">
            <a:spLocks/>
          </p:cNvSpPr>
          <p:nvPr/>
        </p:nvSpPr>
        <p:spPr>
          <a:xfrm>
            <a:off x="454025" y="1554163"/>
            <a:ext cx="11283950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You should now be able to: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Enter adjustments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Apply spread methodologies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Enter detail accounts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Complete Labor tabs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Freeform 218">
            <a:extLst>
              <a:ext uri="{FF2B5EF4-FFF2-40B4-BE49-F238E27FC236}">
                <a16:creationId xmlns:a16="http://schemas.microsoft.com/office/drawing/2014/main" id="{AD18E7E0-7751-40C2-B622-7BE1FB445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792" y="854701"/>
            <a:ext cx="442239" cy="443886"/>
          </a:xfrm>
          <a:custGeom>
            <a:avLst/>
            <a:gdLst>
              <a:gd name="connsiteX0" fmla="*/ 343695 w 442239"/>
              <a:gd name="connsiteY0" fmla="*/ 335297 h 443886"/>
              <a:gd name="connsiteX1" fmla="*/ 413181 w 442239"/>
              <a:gd name="connsiteY1" fmla="*/ 335297 h 443886"/>
              <a:gd name="connsiteX2" fmla="*/ 413181 w 442239"/>
              <a:gd name="connsiteY2" fmla="*/ 403202 h 443886"/>
              <a:gd name="connsiteX3" fmla="*/ 397902 w 442239"/>
              <a:gd name="connsiteY3" fmla="*/ 403202 h 443886"/>
              <a:gd name="connsiteX4" fmla="*/ 397902 w 442239"/>
              <a:gd name="connsiteY4" fmla="*/ 361232 h 443886"/>
              <a:gd name="connsiteX5" fmla="*/ 379397 w 442239"/>
              <a:gd name="connsiteY5" fmla="*/ 379406 h 443886"/>
              <a:gd name="connsiteX6" fmla="*/ 223810 w 442239"/>
              <a:gd name="connsiteY6" fmla="*/ 443886 h 443886"/>
              <a:gd name="connsiteX7" fmla="*/ 126208 w 442239"/>
              <a:gd name="connsiteY7" fmla="*/ 421427 h 443886"/>
              <a:gd name="connsiteX8" fmla="*/ 132691 w 442239"/>
              <a:gd name="connsiteY8" fmla="*/ 407662 h 443886"/>
              <a:gd name="connsiteX9" fmla="*/ 368592 w 442239"/>
              <a:gd name="connsiteY9" fmla="*/ 368901 h 443886"/>
              <a:gd name="connsiteX10" fmla="*/ 386938 w 442239"/>
              <a:gd name="connsiteY10" fmla="*/ 350665 h 443886"/>
              <a:gd name="connsiteX11" fmla="*/ 343695 w 442239"/>
              <a:gd name="connsiteY11" fmla="*/ 350665 h 443886"/>
              <a:gd name="connsiteX12" fmla="*/ 293672 w 442239"/>
              <a:gd name="connsiteY12" fmla="*/ 269840 h 443886"/>
              <a:gd name="connsiteX13" fmla="*/ 292856 w 442239"/>
              <a:gd name="connsiteY13" fmla="*/ 277233 h 443886"/>
              <a:gd name="connsiteX14" fmla="*/ 276273 w 442239"/>
              <a:gd name="connsiteY14" fmla="*/ 321478 h 443886"/>
              <a:gd name="connsiteX15" fmla="*/ 262285 w 442239"/>
              <a:gd name="connsiteY15" fmla="*/ 338141 h 443886"/>
              <a:gd name="connsiteX16" fmla="*/ 269637 w 442239"/>
              <a:gd name="connsiteY16" fmla="*/ 336653 h 443886"/>
              <a:gd name="connsiteX17" fmla="*/ 324193 w 442239"/>
              <a:gd name="connsiteY17" fmla="*/ 291590 h 443886"/>
              <a:gd name="connsiteX18" fmla="*/ 334620 w 442239"/>
              <a:gd name="connsiteY18" fmla="*/ 269840 h 443886"/>
              <a:gd name="connsiteX19" fmla="*/ 229026 w 442239"/>
              <a:gd name="connsiteY19" fmla="*/ 269840 h 443886"/>
              <a:gd name="connsiteX20" fmla="*/ 229026 w 442239"/>
              <a:gd name="connsiteY20" fmla="*/ 343337 h 443886"/>
              <a:gd name="connsiteX21" fmla="*/ 244788 w 442239"/>
              <a:gd name="connsiteY21" fmla="*/ 336870 h 443886"/>
              <a:gd name="connsiteX22" fmla="*/ 272762 w 442239"/>
              <a:gd name="connsiteY22" fmla="*/ 291412 h 443886"/>
              <a:gd name="connsiteX23" fmla="*/ 276215 w 442239"/>
              <a:gd name="connsiteY23" fmla="*/ 269840 h 443886"/>
              <a:gd name="connsiteX24" fmla="*/ 162096 w 442239"/>
              <a:gd name="connsiteY24" fmla="*/ 269840 h 443886"/>
              <a:gd name="connsiteX25" fmla="*/ 162223 w 442239"/>
              <a:gd name="connsiteY25" fmla="*/ 271066 h 443886"/>
              <a:gd name="connsiteX26" fmla="*/ 176968 w 442239"/>
              <a:gd name="connsiteY26" fmla="*/ 312006 h 443886"/>
              <a:gd name="connsiteX27" fmla="*/ 197243 w 442239"/>
              <a:gd name="connsiteY27" fmla="*/ 337774 h 443886"/>
              <a:gd name="connsiteX28" fmla="*/ 213520 w 442239"/>
              <a:gd name="connsiteY28" fmla="*/ 344125 h 443886"/>
              <a:gd name="connsiteX29" fmla="*/ 213520 w 442239"/>
              <a:gd name="connsiteY29" fmla="*/ 269840 h 443886"/>
              <a:gd name="connsiteX30" fmla="*/ 106509 w 442239"/>
              <a:gd name="connsiteY30" fmla="*/ 269840 h 443886"/>
              <a:gd name="connsiteX31" fmla="*/ 133539 w 442239"/>
              <a:gd name="connsiteY31" fmla="*/ 310077 h 443886"/>
              <a:gd name="connsiteX32" fmla="*/ 173768 w 442239"/>
              <a:gd name="connsiteY32" fmla="*/ 337036 h 443886"/>
              <a:gd name="connsiteX33" fmla="*/ 178952 w 442239"/>
              <a:gd name="connsiteY33" fmla="*/ 338062 h 443886"/>
              <a:gd name="connsiteX34" fmla="*/ 163661 w 442239"/>
              <a:gd name="connsiteY34" fmla="*/ 319189 h 443886"/>
              <a:gd name="connsiteX35" fmla="*/ 147612 w 442239"/>
              <a:gd name="connsiteY35" fmla="*/ 274792 h 443886"/>
              <a:gd name="connsiteX36" fmla="*/ 147088 w 442239"/>
              <a:gd name="connsiteY36" fmla="*/ 269840 h 443886"/>
              <a:gd name="connsiteX37" fmla="*/ 294334 w 442239"/>
              <a:gd name="connsiteY37" fmla="*/ 179353 h 443886"/>
              <a:gd name="connsiteX38" fmla="*/ 298885 w 442239"/>
              <a:gd name="connsiteY38" fmla="*/ 222584 h 443886"/>
              <a:gd name="connsiteX39" fmla="*/ 295382 w 442239"/>
              <a:gd name="connsiteY39" fmla="*/ 254334 h 443886"/>
              <a:gd name="connsiteX40" fmla="*/ 340491 w 442239"/>
              <a:gd name="connsiteY40" fmla="*/ 254334 h 443886"/>
              <a:gd name="connsiteX41" fmla="*/ 345336 w 442239"/>
              <a:gd name="connsiteY41" fmla="*/ 222224 h 443886"/>
              <a:gd name="connsiteX42" fmla="*/ 336992 w 442239"/>
              <a:gd name="connsiteY42" fmla="*/ 179353 h 443886"/>
              <a:gd name="connsiteX43" fmla="*/ 229026 w 442239"/>
              <a:gd name="connsiteY43" fmla="*/ 179353 h 443886"/>
              <a:gd name="connsiteX44" fmla="*/ 229026 w 442239"/>
              <a:gd name="connsiteY44" fmla="*/ 254334 h 443886"/>
              <a:gd name="connsiteX45" fmla="*/ 278698 w 442239"/>
              <a:gd name="connsiteY45" fmla="*/ 254334 h 443886"/>
              <a:gd name="connsiteX46" fmla="*/ 283781 w 442239"/>
              <a:gd name="connsiteY46" fmla="*/ 222584 h 443886"/>
              <a:gd name="connsiteX47" fmla="*/ 279200 w 442239"/>
              <a:gd name="connsiteY47" fmla="*/ 179353 h 443886"/>
              <a:gd name="connsiteX48" fmla="*/ 164093 w 442239"/>
              <a:gd name="connsiteY48" fmla="*/ 179353 h 443886"/>
              <a:gd name="connsiteX49" fmla="*/ 157188 w 442239"/>
              <a:gd name="connsiteY49" fmla="*/ 222584 h 443886"/>
              <a:gd name="connsiteX50" fmla="*/ 160485 w 442239"/>
              <a:gd name="connsiteY50" fmla="*/ 254334 h 443886"/>
              <a:gd name="connsiteX51" fmla="*/ 213520 w 442239"/>
              <a:gd name="connsiteY51" fmla="*/ 254334 h 443886"/>
              <a:gd name="connsiteX52" fmla="*/ 213520 w 442239"/>
              <a:gd name="connsiteY52" fmla="*/ 179353 h 443886"/>
              <a:gd name="connsiteX53" fmla="*/ 105705 w 442239"/>
              <a:gd name="connsiteY53" fmla="*/ 179353 h 443886"/>
              <a:gd name="connsiteX54" fmla="*/ 102814 w 442239"/>
              <a:gd name="connsiteY54" fmla="*/ 185358 h 443886"/>
              <a:gd name="connsiteX55" fmla="*/ 97220 w 442239"/>
              <a:gd name="connsiteY55" fmla="*/ 222224 h 443886"/>
              <a:gd name="connsiteX56" fmla="*/ 103470 w 442239"/>
              <a:gd name="connsiteY56" fmla="*/ 254334 h 443886"/>
              <a:gd name="connsiteX57" fmla="*/ 145446 w 442239"/>
              <a:gd name="connsiteY57" fmla="*/ 254334 h 443886"/>
              <a:gd name="connsiteX58" fmla="*/ 142083 w 442239"/>
              <a:gd name="connsiteY58" fmla="*/ 222584 h 443886"/>
              <a:gd name="connsiteX59" fmla="*/ 146875 w 442239"/>
              <a:gd name="connsiteY59" fmla="*/ 179353 h 443886"/>
              <a:gd name="connsiteX60" fmla="*/ 27142 w 442239"/>
              <a:gd name="connsiteY60" fmla="*/ 116222 h 443886"/>
              <a:gd name="connsiteX61" fmla="*/ 40515 w 442239"/>
              <a:gd name="connsiteY61" fmla="*/ 123429 h 443886"/>
              <a:gd name="connsiteX62" fmla="*/ 74488 w 442239"/>
              <a:gd name="connsiteY62" fmla="*/ 368108 h 443886"/>
              <a:gd name="connsiteX63" fmla="*/ 91790 w 442239"/>
              <a:gd name="connsiteY63" fmla="*/ 385359 h 443886"/>
              <a:gd name="connsiteX64" fmla="*/ 91790 w 442239"/>
              <a:gd name="connsiteY64" fmla="*/ 343234 h 443886"/>
              <a:gd name="connsiteX65" fmla="*/ 106801 w 442239"/>
              <a:gd name="connsiteY65" fmla="*/ 343234 h 443886"/>
              <a:gd name="connsiteX66" fmla="*/ 106801 w 442239"/>
              <a:gd name="connsiteY66" fmla="*/ 411138 h 443886"/>
              <a:gd name="connsiteX67" fmla="*/ 38895 w 442239"/>
              <a:gd name="connsiteY67" fmla="*/ 411138 h 443886"/>
              <a:gd name="connsiteX68" fmla="*/ 38895 w 442239"/>
              <a:gd name="connsiteY68" fmla="*/ 396048 h 443886"/>
              <a:gd name="connsiteX69" fmla="*/ 80825 w 442239"/>
              <a:gd name="connsiteY69" fmla="*/ 396048 h 443886"/>
              <a:gd name="connsiteX70" fmla="*/ 63646 w 442239"/>
              <a:gd name="connsiteY70" fmla="*/ 378919 h 443886"/>
              <a:gd name="connsiteX71" fmla="*/ 27142 w 442239"/>
              <a:gd name="connsiteY71" fmla="*/ 116222 h 443886"/>
              <a:gd name="connsiteX72" fmla="*/ 178893 w 442239"/>
              <a:gd name="connsiteY72" fmla="*/ 106613 h 443886"/>
              <a:gd name="connsiteX73" fmla="*/ 173071 w 442239"/>
              <a:gd name="connsiteY73" fmla="*/ 107795 h 443886"/>
              <a:gd name="connsiteX74" fmla="*/ 118459 w 442239"/>
              <a:gd name="connsiteY74" fmla="*/ 152858 h 443886"/>
              <a:gd name="connsiteX75" fmla="*/ 113169 w 442239"/>
              <a:gd name="connsiteY75" fmla="*/ 163847 h 443886"/>
              <a:gd name="connsiteX76" fmla="*/ 149621 w 442239"/>
              <a:gd name="connsiteY76" fmla="*/ 163847 h 443886"/>
              <a:gd name="connsiteX77" fmla="*/ 164830 w 442239"/>
              <a:gd name="connsiteY77" fmla="*/ 123376 h 443886"/>
              <a:gd name="connsiteX78" fmla="*/ 261283 w 442239"/>
              <a:gd name="connsiteY78" fmla="*/ 105927 h 443886"/>
              <a:gd name="connsiteX79" fmla="*/ 277307 w 442239"/>
              <a:gd name="connsiteY79" fmla="*/ 125620 h 443886"/>
              <a:gd name="connsiteX80" fmla="*/ 291112 w 442239"/>
              <a:gd name="connsiteY80" fmla="*/ 163847 h 443886"/>
              <a:gd name="connsiteX81" fmla="*/ 328818 w 442239"/>
              <a:gd name="connsiteY81" fmla="*/ 163847 h 443886"/>
              <a:gd name="connsiteX82" fmla="*/ 309018 w 442239"/>
              <a:gd name="connsiteY82" fmla="*/ 134371 h 443886"/>
              <a:gd name="connsiteX83" fmla="*/ 268789 w 442239"/>
              <a:gd name="connsiteY83" fmla="*/ 107413 h 443886"/>
              <a:gd name="connsiteX84" fmla="*/ 229026 w 442239"/>
              <a:gd name="connsiteY84" fmla="*/ 101574 h 443886"/>
              <a:gd name="connsiteX85" fmla="*/ 229026 w 442239"/>
              <a:gd name="connsiteY85" fmla="*/ 163847 h 443886"/>
              <a:gd name="connsiteX86" fmla="*/ 275067 w 442239"/>
              <a:gd name="connsiteY86" fmla="*/ 163847 h 443886"/>
              <a:gd name="connsiteX87" fmla="*/ 264000 w 442239"/>
              <a:gd name="connsiteY87" fmla="*/ 132803 h 443886"/>
              <a:gd name="connsiteX88" fmla="*/ 243861 w 442239"/>
              <a:gd name="connsiteY88" fmla="*/ 107215 h 443886"/>
              <a:gd name="connsiteX89" fmla="*/ 213520 w 442239"/>
              <a:gd name="connsiteY89" fmla="*/ 101169 h 443886"/>
              <a:gd name="connsiteX90" fmla="*/ 196181 w 442239"/>
              <a:gd name="connsiteY90" fmla="*/ 108247 h 443886"/>
              <a:gd name="connsiteX91" fmla="*/ 168207 w 442239"/>
              <a:gd name="connsiteY91" fmla="*/ 153598 h 443886"/>
              <a:gd name="connsiteX92" fmla="*/ 166570 w 442239"/>
              <a:gd name="connsiteY92" fmla="*/ 163847 h 443886"/>
              <a:gd name="connsiteX93" fmla="*/ 213520 w 442239"/>
              <a:gd name="connsiteY93" fmla="*/ 163847 h 443886"/>
              <a:gd name="connsiteX94" fmla="*/ 220484 w 442239"/>
              <a:gd name="connsiteY94" fmla="*/ 82884 h 443886"/>
              <a:gd name="connsiteX95" fmla="*/ 220771 w 442239"/>
              <a:gd name="connsiteY95" fmla="*/ 82987 h 443886"/>
              <a:gd name="connsiteX96" fmla="*/ 221278 w 442239"/>
              <a:gd name="connsiteY96" fmla="*/ 82884 h 443886"/>
              <a:gd name="connsiteX97" fmla="*/ 319805 w 442239"/>
              <a:gd name="connsiteY97" fmla="*/ 123570 h 443886"/>
              <a:gd name="connsiteX98" fmla="*/ 360798 w 442239"/>
              <a:gd name="connsiteY98" fmla="*/ 222584 h 443886"/>
              <a:gd name="connsiteX99" fmla="*/ 221278 w 442239"/>
              <a:gd name="connsiteY99" fmla="*/ 361924 h 443886"/>
              <a:gd name="connsiteX100" fmla="*/ 220771 w 442239"/>
              <a:gd name="connsiteY100" fmla="*/ 361825 h 443886"/>
              <a:gd name="connsiteX101" fmla="*/ 220484 w 442239"/>
              <a:gd name="connsiteY101" fmla="*/ 361925 h 443886"/>
              <a:gd name="connsiteX102" fmla="*/ 219487 w 442239"/>
              <a:gd name="connsiteY102" fmla="*/ 361573 h 443886"/>
              <a:gd name="connsiteX103" fmla="*/ 167834 w 442239"/>
              <a:gd name="connsiteY103" fmla="*/ 351438 h 443886"/>
              <a:gd name="connsiteX104" fmla="*/ 122751 w 442239"/>
              <a:gd name="connsiteY104" fmla="*/ 321238 h 443886"/>
              <a:gd name="connsiteX105" fmla="*/ 81758 w 442239"/>
              <a:gd name="connsiteY105" fmla="*/ 222584 h 443886"/>
              <a:gd name="connsiteX106" fmla="*/ 167014 w 442239"/>
              <a:gd name="connsiteY106" fmla="*/ 93877 h 443886"/>
              <a:gd name="connsiteX107" fmla="*/ 219405 w 442239"/>
              <a:gd name="connsiteY107" fmla="*/ 83264 h 443886"/>
              <a:gd name="connsiteX108" fmla="*/ 335758 w 442239"/>
              <a:gd name="connsiteY108" fmla="*/ 32084 h 443886"/>
              <a:gd name="connsiteX109" fmla="*/ 405244 w 442239"/>
              <a:gd name="connsiteY109" fmla="*/ 32084 h 443886"/>
              <a:gd name="connsiteX110" fmla="*/ 405244 w 442239"/>
              <a:gd name="connsiteY110" fmla="*/ 47095 h 443886"/>
              <a:gd name="connsiteX111" fmla="*/ 361489 w 442239"/>
              <a:gd name="connsiteY111" fmla="*/ 47095 h 443886"/>
              <a:gd name="connsiteX112" fmla="*/ 378620 w 442239"/>
              <a:gd name="connsiteY112" fmla="*/ 64285 h 443886"/>
              <a:gd name="connsiteX113" fmla="*/ 420254 w 442239"/>
              <a:gd name="connsiteY113" fmla="*/ 317474 h 443886"/>
              <a:gd name="connsiteX114" fmla="*/ 406615 w 442239"/>
              <a:gd name="connsiteY114" fmla="*/ 310631 h 443886"/>
              <a:gd name="connsiteX115" fmla="*/ 367853 w 442239"/>
              <a:gd name="connsiteY115" fmla="*/ 75090 h 443886"/>
              <a:gd name="connsiteX116" fmla="*/ 351402 w 442239"/>
              <a:gd name="connsiteY116" fmla="*/ 58582 h 443886"/>
              <a:gd name="connsiteX117" fmla="*/ 351402 w 442239"/>
              <a:gd name="connsiteY117" fmla="*/ 99990 h 443886"/>
              <a:gd name="connsiteX118" fmla="*/ 335758 w 442239"/>
              <a:gd name="connsiteY118" fmla="*/ 99990 h 443886"/>
              <a:gd name="connsiteX119" fmla="*/ 199494 w 442239"/>
              <a:gd name="connsiteY119" fmla="*/ 869 h 443886"/>
              <a:gd name="connsiteX120" fmla="*/ 250208 w 442239"/>
              <a:gd name="connsiteY120" fmla="*/ 2161 h 443886"/>
              <a:gd name="connsiteX121" fmla="*/ 316349 w 442239"/>
              <a:gd name="connsiteY121" fmla="*/ 22157 h 443886"/>
              <a:gd name="connsiteX122" fmla="*/ 309882 w 442239"/>
              <a:gd name="connsiteY122" fmla="*/ 35902 h 443886"/>
              <a:gd name="connsiteX123" fmla="*/ 74556 w 442239"/>
              <a:gd name="connsiteY123" fmla="*/ 74967 h 443886"/>
              <a:gd name="connsiteX124" fmla="*/ 67764 w 442239"/>
              <a:gd name="connsiteY124" fmla="*/ 81804 h 443886"/>
              <a:gd name="connsiteX125" fmla="*/ 108388 w 442239"/>
              <a:gd name="connsiteY125" fmla="*/ 81804 h 443886"/>
              <a:gd name="connsiteX126" fmla="*/ 108388 w 442239"/>
              <a:gd name="connsiteY126" fmla="*/ 96815 h 443886"/>
              <a:gd name="connsiteX127" fmla="*/ 40483 w 442239"/>
              <a:gd name="connsiteY127" fmla="*/ 96815 h 443886"/>
              <a:gd name="connsiteX128" fmla="*/ 40483 w 442239"/>
              <a:gd name="connsiteY128" fmla="*/ 28909 h 443886"/>
              <a:gd name="connsiteX129" fmla="*/ 55494 w 442239"/>
              <a:gd name="connsiteY129" fmla="*/ 28909 h 443886"/>
              <a:gd name="connsiteX130" fmla="*/ 55494 w 442239"/>
              <a:gd name="connsiteY130" fmla="*/ 72455 h 443886"/>
              <a:gd name="connsiteX131" fmla="*/ 63778 w 442239"/>
              <a:gd name="connsiteY131" fmla="*/ 64115 h 443886"/>
              <a:gd name="connsiteX132" fmla="*/ 199494 w 442239"/>
              <a:gd name="connsiteY132" fmla="*/ 869 h 44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442239" h="443886">
                <a:moveTo>
                  <a:pt x="343695" y="335297"/>
                </a:moveTo>
                <a:lnTo>
                  <a:pt x="413181" y="335297"/>
                </a:lnTo>
                <a:lnTo>
                  <a:pt x="413181" y="403202"/>
                </a:lnTo>
                <a:lnTo>
                  <a:pt x="397902" y="403202"/>
                </a:lnTo>
                <a:lnTo>
                  <a:pt x="397902" y="361232"/>
                </a:lnTo>
                <a:lnTo>
                  <a:pt x="379397" y="379406"/>
                </a:lnTo>
                <a:cubicBezTo>
                  <a:pt x="337619" y="421427"/>
                  <a:pt x="281075" y="443886"/>
                  <a:pt x="223810" y="443886"/>
                </a:cubicBezTo>
                <a:cubicBezTo>
                  <a:pt x="190676" y="443886"/>
                  <a:pt x="157542" y="436641"/>
                  <a:pt x="126208" y="421427"/>
                </a:cubicBezTo>
                <a:lnTo>
                  <a:pt x="132691" y="407662"/>
                </a:lnTo>
                <a:cubicBezTo>
                  <a:pt x="212645" y="446060"/>
                  <a:pt x="307366" y="430483"/>
                  <a:pt x="368592" y="368901"/>
                </a:cubicBezTo>
                <a:lnTo>
                  <a:pt x="386938" y="350665"/>
                </a:lnTo>
                <a:lnTo>
                  <a:pt x="343695" y="350665"/>
                </a:lnTo>
                <a:close/>
                <a:moveTo>
                  <a:pt x="293672" y="269840"/>
                </a:moveTo>
                <a:lnTo>
                  <a:pt x="292856" y="277233"/>
                </a:lnTo>
                <a:cubicBezTo>
                  <a:pt x="288962" y="293949"/>
                  <a:pt x="283309" y="308931"/>
                  <a:pt x="276273" y="321478"/>
                </a:cubicBezTo>
                <a:lnTo>
                  <a:pt x="262285" y="338141"/>
                </a:lnTo>
                <a:lnTo>
                  <a:pt x="269637" y="336653"/>
                </a:lnTo>
                <a:cubicBezTo>
                  <a:pt x="291912" y="327202"/>
                  <a:pt x="310837" y="311421"/>
                  <a:pt x="324193" y="291590"/>
                </a:cubicBezTo>
                <a:lnTo>
                  <a:pt x="334620" y="269840"/>
                </a:lnTo>
                <a:close/>
                <a:moveTo>
                  <a:pt x="229026" y="269840"/>
                </a:moveTo>
                <a:lnTo>
                  <a:pt x="229026" y="343337"/>
                </a:lnTo>
                <a:lnTo>
                  <a:pt x="244788" y="336870"/>
                </a:lnTo>
                <a:cubicBezTo>
                  <a:pt x="256091" y="327266"/>
                  <a:pt x="265839" y="311287"/>
                  <a:pt x="272762" y="291412"/>
                </a:cubicBezTo>
                <a:lnTo>
                  <a:pt x="276215" y="269840"/>
                </a:lnTo>
                <a:close/>
                <a:moveTo>
                  <a:pt x="162096" y="269840"/>
                </a:moveTo>
                <a:lnTo>
                  <a:pt x="162223" y="271066"/>
                </a:lnTo>
                <a:cubicBezTo>
                  <a:pt x="165550" y="286239"/>
                  <a:pt x="170495" y="300155"/>
                  <a:pt x="176968" y="312006"/>
                </a:cubicBezTo>
                <a:cubicBezTo>
                  <a:pt x="183082" y="323139"/>
                  <a:pt x="189915" y="331848"/>
                  <a:pt x="197243" y="337774"/>
                </a:cubicBezTo>
                <a:lnTo>
                  <a:pt x="213520" y="344125"/>
                </a:lnTo>
                <a:lnTo>
                  <a:pt x="213520" y="269840"/>
                </a:lnTo>
                <a:close/>
                <a:moveTo>
                  <a:pt x="106509" y="269840"/>
                </a:moveTo>
                <a:lnTo>
                  <a:pt x="133539" y="310077"/>
                </a:lnTo>
                <a:cubicBezTo>
                  <a:pt x="145225" y="321778"/>
                  <a:pt x="158890" y="330870"/>
                  <a:pt x="173768" y="337036"/>
                </a:cubicBezTo>
                <a:lnTo>
                  <a:pt x="178952" y="338062"/>
                </a:lnTo>
                <a:lnTo>
                  <a:pt x="163661" y="319189"/>
                </a:lnTo>
                <a:cubicBezTo>
                  <a:pt x="156648" y="306261"/>
                  <a:pt x="151254" y="291177"/>
                  <a:pt x="147612" y="274792"/>
                </a:cubicBezTo>
                <a:lnTo>
                  <a:pt x="147088" y="269840"/>
                </a:lnTo>
                <a:close/>
                <a:moveTo>
                  <a:pt x="294334" y="179353"/>
                </a:moveTo>
                <a:lnTo>
                  <a:pt x="298885" y="222584"/>
                </a:lnTo>
                <a:lnTo>
                  <a:pt x="295382" y="254334"/>
                </a:lnTo>
                <a:lnTo>
                  <a:pt x="340491" y="254334"/>
                </a:lnTo>
                <a:lnTo>
                  <a:pt x="345336" y="222224"/>
                </a:lnTo>
                <a:lnTo>
                  <a:pt x="336992" y="179353"/>
                </a:lnTo>
                <a:close/>
                <a:moveTo>
                  <a:pt x="229026" y="179353"/>
                </a:moveTo>
                <a:lnTo>
                  <a:pt x="229026" y="254334"/>
                </a:lnTo>
                <a:lnTo>
                  <a:pt x="278698" y="254334"/>
                </a:lnTo>
                <a:lnTo>
                  <a:pt x="283781" y="222584"/>
                </a:lnTo>
                <a:lnTo>
                  <a:pt x="279200" y="179353"/>
                </a:lnTo>
                <a:close/>
                <a:moveTo>
                  <a:pt x="164093" y="179353"/>
                </a:moveTo>
                <a:lnTo>
                  <a:pt x="157188" y="222584"/>
                </a:lnTo>
                <a:lnTo>
                  <a:pt x="160485" y="254334"/>
                </a:lnTo>
                <a:lnTo>
                  <a:pt x="213520" y="254334"/>
                </a:lnTo>
                <a:lnTo>
                  <a:pt x="213520" y="179353"/>
                </a:lnTo>
                <a:close/>
                <a:moveTo>
                  <a:pt x="105705" y="179353"/>
                </a:moveTo>
                <a:lnTo>
                  <a:pt x="102814" y="185358"/>
                </a:lnTo>
                <a:cubicBezTo>
                  <a:pt x="99180" y="197014"/>
                  <a:pt x="97220" y="209397"/>
                  <a:pt x="97220" y="222224"/>
                </a:cubicBezTo>
                <a:lnTo>
                  <a:pt x="103470" y="254334"/>
                </a:lnTo>
                <a:lnTo>
                  <a:pt x="145446" y="254334"/>
                </a:lnTo>
                <a:lnTo>
                  <a:pt x="142083" y="222584"/>
                </a:lnTo>
                <a:lnTo>
                  <a:pt x="146875" y="179353"/>
                </a:lnTo>
                <a:close/>
                <a:moveTo>
                  <a:pt x="27142" y="116222"/>
                </a:moveTo>
                <a:lnTo>
                  <a:pt x="40515" y="123429"/>
                </a:lnTo>
                <a:cubicBezTo>
                  <a:pt x="-3217" y="204148"/>
                  <a:pt x="10517" y="304686"/>
                  <a:pt x="74488" y="368108"/>
                </a:cubicBezTo>
                <a:lnTo>
                  <a:pt x="91790" y="385359"/>
                </a:lnTo>
                <a:lnTo>
                  <a:pt x="91790" y="343234"/>
                </a:lnTo>
                <a:lnTo>
                  <a:pt x="106801" y="343234"/>
                </a:lnTo>
                <a:lnTo>
                  <a:pt x="106801" y="411138"/>
                </a:lnTo>
                <a:lnTo>
                  <a:pt x="38895" y="411138"/>
                </a:lnTo>
                <a:lnTo>
                  <a:pt x="38895" y="396048"/>
                </a:lnTo>
                <a:lnTo>
                  <a:pt x="80825" y="396048"/>
                </a:lnTo>
                <a:lnTo>
                  <a:pt x="63646" y="378919"/>
                </a:lnTo>
                <a:cubicBezTo>
                  <a:pt x="-4663" y="310812"/>
                  <a:pt x="-19842" y="202707"/>
                  <a:pt x="27142" y="116222"/>
                </a:cubicBezTo>
                <a:close/>
                <a:moveTo>
                  <a:pt x="178893" y="106613"/>
                </a:moveTo>
                <a:lnTo>
                  <a:pt x="173071" y="107795"/>
                </a:lnTo>
                <a:cubicBezTo>
                  <a:pt x="150822" y="117247"/>
                  <a:pt x="131859" y="133027"/>
                  <a:pt x="118459" y="152858"/>
                </a:cubicBezTo>
                <a:lnTo>
                  <a:pt x="113169" y="163847"/>
                </a:lnTo>
                <a:lnTo>
                  <a:pt x="149621" y="163847"/>
                </a:lnTo>
                <a:lnTo>
                  <a:pt x="164830" y="123376"/>
                </a:lnTo>
                <a:close/>
                <a:moveTo>
                  <a:pt x="261283" y="105927"/>
                </a:moveTo>
                <a:lnTo>
                  <a:pt x="277307" y="125620"/>
                </a:lnTo>
                <a:lnTo>
                  <a:pt x="291112" y="163847"/>
                </a:lnTo>
                <a:lnTo>
                  <a:pt x="328818" y="163847"/>
                </a:lnTo>
                <a:lnTo>
                  <a:pt x="309018" y="134371"/>
                </a:lnTo>
                <a:cubicBezTo>
                  <a:pt x="297331" y="122670"/>
                  <a:pt x="283667" y="113579"/>
                  <a:pt x="268789" y="107413"/>
                </a:cubicBezTo>
                <a:close/>
                <a:moveTo>
                  <a:pt x="229026" y="101574"/>
                </a:moveTo>
                <a:lnTo>
                  <a:pt x="229026" y="163847"/>
                </a:lnTo>
                <a:lnTo>
                  <a:pt x="275067" y="163847"/>
                </a:lnTo>
                <a:lnTo>
                  <a:pt x="264000" y="132803"/>
                </a:lnTo>
                <a:cubicBezTo>
                  <a:pt x="258066" y="121670"/>
                  <a:pt x="251233" y="113051"/>
                  <a:pt x="243861" y="107215"/>
                </a:cubicBezTo>
                <a:close/>
                <a:moveTo>
                  <a:pt x="213520" y="101169"/>
                </a:moveTo>
                <a:lnTo>
                  <a:pt x="196181" y="108247"/>
                </a:lnTo>
                <a:cubicBezTo>
                  <a:pt x="184877" y="117809"/>
                  <a:pt x="175129" y="133734"/>
                  <a:pt x="168207" y="153598"/>
                </a:cubicBezTo>
                <a:lnTo>
                  <a:pt x="166570" y="163847"/>
                </a:lnTo>
                <a:lnTo>
                  <a:pt x="213520" y="163847"/>
                </a:lnTo>
                <a:close/>
                <a:moveTo>
                  <a:pt x="220484" y="82884"/>
                </a:moveTo>
                <a:lnTo>
                  <a:pt x="220771" y="82987"/>
                </a:lnTo>
                <a:lnTo>
                  <a:pt x="221278" y="82884"/>
                </a:lnTo>
                <a:cubicBezTo>
                  <a:pt x="258675" y="82884"/>
                  <a:pt x="293555" y="97286"/>
                  <a:pt x="319805" y="123570"/>
                </a:cubicBezTo>
                <a:cubicBezTo>
                  <a:pt x="346415" y="150214"/>
                  <a:pt x="360798" y="185139"/>
                  <a:pt x="360798" y="222584"/>
                </a:cubicBezTo>
                <a:cubicBezTo>
                  <a:pt x="360798" y="299275"/>
                  <a:pt x="298230" y="361924"/>
                  <a:pt x="221278" y="361924"/>
                </a:cubicBezTo>
                <a:lnTo>
                  <a:pt x="220771" y="361825"/>
                </a:lnTo>
                <a:lnTo>
                  <a:pt x="220484" y="361925"/>
                </a:lnTo>
                <a:lnTo>
                  <a:pt x="219487" y="361573"/>
                </a:lnTo>
                <a:lnTo>
                  <a:pt x="167834" y="351438"/>
                </a:lnTo>
                <a:cubicBezTo>
                  <a:pt x="151159" y="344552"/>
                  <a:pt x="135876" y="334380"/>
                  <a:pt x="122751" y="321238"/>
                </a:cubicBezTo>
                <a:cubicBezTo>
                  <a:pt x="96142" y="294954"/>
                  <a:pt x="81758" y="259669"/>
                  <a:pt x="81758" y="222584"/>
                </a:cubicBezTo>
                <a:cubicBezTo>
                  <a:pt x="81758" y="164796"/>
                  <a:pt x="116953" y="115109"/>
                  <a:pt x="167014" y="93877"/>
                </a:cubicBezTo>
                <a:lnTo>
                  <a:pt x="219405" y="83264"/>
                </a:lnTo>
                <a:close/>
                <a:moveTo>
                  <a:pt x="335758" y="32084"/>
                </a:moveTo>
                <a:lnTo>
                  <a:pt x="405244" y="32084"/>
                </a:lnTo>
                <a:lnTo>
                  <a:pt x="405244" y="47095"/>
                </a:lnTo>
                <a:lnTo>
                  <a:pt x="361489" y="47095"/>
                </a:lnTo>
                <a:lnTo>
                  <a:pt x="378620" y="64285"/>
                </a:lnTo>
                <a:cubicBezTo>
                  <a:pt x="444301" y="130194"/>
                  <a:pt x="460811" y="231757"/>
                  <a:pt x="420254" y="317474"/>
                </a:cubicBezTo>
                <a:lnTo>
                  <a:pt x="406615" y="310631"/>
                </a:lnTo>
                <a:cubicBezTo>
                  <a:pt x="444301" y="231037"/>
                  <a:pt x="428868" y="136316"/>
                  <a:pt x="367853" y="75090"/>
                </a:cubicBezTo>
                <a:lnTo>
                  <a:pt x="351402" y="58582"/>
                </a:lnTo>
                <a:lnTo>
                  <a:pt x="351402" y="99990"/>
                </a:lnTo>
                <a:lnTo>
                  <a:pt x="335758" y="99990"/>
                </a:lnTo>
                <a:close/>
                <a:moveTo>
                  <a:pt x="199494" y="869"/>
                </a:moveTo>
                <a:cubicBezTo>
                  <a:pt x="216288" y="-617"/>
                  <a:pt x="233308" y="-204"/>
                  <a:pt x="250208" y="2161"/>
                </a:cubicBezTo>
                <a:cubicBezTo>
                  <a:pt x="272742" y="5315"/>
                  <a:pt x="295062" y="11939"/>
                  <a:pt x="316349" y="22157"/>
                </a:cubicBezTo>
                <a:lnTo>
                  <a:pt x="309882" y="35902"/>
                </a:lnTo>
                <a:cubicBezTo>
                  <a:pt x="230482" y="-2439"/>
                  <a:pt x="135992" y="13115"/>
                  <a:pt x="74556" y="74967"/>
                </a:cubicBezTo>
                <a:lnTo>
                  <a:pt x="67764" y="81804"/>
                </a:lnTo>
                <a:lnTo>
                  <a:pt x="108388" y="81804"/>
                </a:lnTo>
                <a:lnTo>
                  <a:pt x="108388" y="96815"/>
                </a:lnTo>
                <a:lnTo>
                  <a:pt x="40483" y="96815"/>
                </a:lnTo>
                <a:lnTo>
                  <a:pt x="40483" y="28909"/>
                </a:lnTo>
                <a:lnTo>
                  <a:pt x="55494" y="28909"/>
                </a:lnTo>
                <a:lnTo>
                  <a:pt x="55494" y="72455"/>
                </a:lnTo>
                <a:lnTo>
                  <a:pt x="63778" y="64115"/>
                </a:lnTo>
                <a:cubicBezTo>
                  <a:pt x="100761" y="26882"/>
                  <a:pt x="149111" y="5328"/>
                  <a:pt x="199494" y="86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3243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92088"/>
            <a:ext cx="11283950" cy="642937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 3:   Working with Budgets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65875"/>
            <a:ext cx="2743200" cy="365125"/>
          </a:xfrm>
        </p:spPr>
        <p:txBody>
          <a:bodyPr/>
          <a:lstStyle/>
          <a:p>
            <a:fld id="{A4992268-7880-C846-BDEE-BEA5274413A2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383546" y="19134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7FBFF5-6F9E-45E5-97BC-8C3EA04430A8}"/>
              </a:ext>
            </a:extLst>
          </p:cNvPr>
          <p:cNvSpPr txBox="1">
            <a:spLocks/>
          </p:cNvSpPr>
          <p:nvPr/>
        </p:nvSpPr>
        <p:spPr>
          <a:xfrm>
            <a:off x="454025" y="1554163"/>
            <a:ext cx="11283950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7298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555261-7A26-DE48-9157-6AE96F0BE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38C376-04FC-C04F-91C7-EF7A97F72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911" y="736861"/>
            <a:ext cx="11284178" cy="3323361"/>
          </a:xfrm>
        </p:spPr>
        <p:txBody>
          <a:bodyPr/>
          <a:lstStyle/>
          <a:p>
            <a:r>
              <a:rPr lang="en-US" dirty="0"/>
              <a:t>Review and Submit</a:t>
            </a:r>
            <a:br>
              <a:rPr lang="en-US" dirty="0"/>
            </a:br>
            <a:r>
              <a:rPr lang="en-US" dirty="0"/>
              <a:t>Lesson 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7CA03-86FF-0447-B092-C3EF8D65C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291730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97" y="191348"/>
            <a:ext cx="11284178" cy="643260"/>
          </a:xfrm>
        </p:spPr>
        <p:txBody>
          <a:bodyPr/>
          <a:lstStyle/>
          <a:p>
            <a:r>
              <a:rPr lang="en-US" dirty="0">
                <a:solidFill>
                  <a:srgbClr val="5050CC"/>
                </a:solidFill>
              </a:rPr>
              <a:t>Lesson 4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2A7D19-8A19-5D43-AAC2-2F6FFF0834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By the end of this lesson, you should be able to: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Review your budget for completeness and consistency using the Summary tab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Advance and return budgets through Process Management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389176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97" y="191348"/>
            <a:ext cx="11284178" cy="64326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4:   Review &amp; Submit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2E68F72-8D12-4E86-930B-2E9C2A3094BC}"/>
              </a:ext>
            </a:extLst>
          </p:cNvPr>
          <p:cNvSpPr txBox="1">
            <a:spLocks/>
          </p:cNvSpPr>
          <p:nvPr/>
        </p:nvSpPr>
        <p:spPr>
          <a:xfrm>
            <a:off x="383546" y="1173482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Summary Worksheet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207CE12C-83B4-433C-AA63-4DFF473B6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4" y="2413001"/>
            <a:ext cx="23336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8630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97" y="191348"/>
            <a:ext cx="11284178" cy="64326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4:   Review &amp; Submit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383546" y="73717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Review Questions </a:t>
            </a:r>
          </a:p>
        </p:txBody>
      </p:sp>
      <p:sp>
        <p:nvSpPr>
          <p:cNvPr id="5" name="Freeform 193">
            <a:extLst>
              <a:ext uri="{FF2B5EF4-FFF2-40B4-BE49-F238E27FC236}">
                <a16:creationId xmlns:a16="http://schemas.microsoft.com/office/drawing/2014/main" id="{27255CC2-4BB2-4AFA-AE0B-59A49200A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92" y="863229"/>
            <a:ext cx="408665" cy="500680"/>
          </a:xfrm>
          <a:custGeom>
            <a:avLst/>
            <a:gdLst>
              <a:gd name="connsiteX0" fmla="*/ 164979 w 408665"/>
              <a:gd name="connsiteY0" fmla="*/ 442750 h 500680"/>
              <a:gd name="connsiteX1" fmla="*/ 164979 w 408665"/>
              <a:gd name="connsiteY1" fmla="*/ 446708 h 500680"/>
              <a:gd name="connsiteX2" fmla="*/ 203532 w 408665"/>
              <a:gd name="connsiteY2" fmla="*/ 485208 h 500680"/>
              <a:gd name="connsiteX3" fmla="*/ 242086 w 408665"/>
              <a:gd name="connsiteY3" fmla="*/ 446708 h 500680"/>
              <a:gd name="connsiteX4" fmla="*/ 242086 w 408665"/>
              <a:gd name="connsiteY4" fmla="*/ 442750 h 500680"/>
              <a:gd name="connsiteX5" fmla="*/ 130389 w 408665"/>
              <a:gd name="connsiteY5" fmla="*/ 339124 h 500680"/>
              <a:gd name="connsiteX6" fmla="*/ 130389 w 408665"/>
              <a:gd name="connsiteY6" fmla="*/ 427638 h 500680"/>
              <a:gd name="connsiteX7" fmla="*/ 157412 w 408665"/>
              <a:gd name="connsiteY7" fmla="*/ 427638 h 500680"/>
              <a:gd name="connsiteX8" fmla="*/ 249652 w 408665"/>
              <a:gd name="connsiteY8" fmla="*/ 427638 h 500680"/>
              <a:gd name="connsiteX9" fmla="*/ 277036 w 408665"/>
              <a:gd name="connsiteY9" fmla="*/ 427638 h 500680"/>
              <a:gd name="connsiteX10" fmla="*/ 277036 w 408665"/>
              <a:gd name="connsiteY10" fmla="*/ 339124 h 500680"/>
              <a:gd name="connsiteX11" fmla="*/ 203532 w 408665"/>
              <a:gd name="connsiteY11" fmla="*/ 213549 h 500680"/>
              <a:gd name="connsiteX12" fmla="*/ 180472 w 408665"/>
              <a:gd name="connsiteY12" fmla="*/ 223264 h 500680"/>
              <a:gd name="connsiteX13" fmla="*/ 157772 w 408665"/>
              <a:gd name="connsiteY13" fmla="*/ 219306 h 500680"/>
              <a:gd name="connsiteX14" fmla="*/ 175428 w 408665"/>
              <a:gd name="connsiteY14" fmla="*/ 323652 h 500680"/>
              <a:gd name="connsiteX15" fmla="*/ 231637 w 408665"/>
              <a:gd name="connsiteY15" fmla="*/ 323652 h 500680"/>
              <a:gd name="connsiteX16" fmla="*/ 248932 w 408665"/>
              <a:gd name="connsiteY16" fmla="*/ 219306 h 500680"/>
              <a:gd name="connsiteX17" fmla="*/ 226592 w 408665"/>
              <a:gd name="connsiteY17" fmla="*/ 223264 h 500680"/>
              <a:gd name="connsiteX18" fmla="*/ 203532 w 408665"/>
              <a:gd name="connsiteY18" fmla="*/ 213549 h 500680"/>
              <a:gd name="connsiteX19" fmla="*/ 397025 w 408665"/>
              <a:gd name="connsiteY19" fmla="*/ 128537 h 500680"/>
              <a:gd name="connsiteX20" fmla="*/ 407548 w 408665"/>
              <a:gd name="connsiteY20" fmla="*/ 131041 h 500680"/>
              <a:gd name="connsiteX21" fmla="*/ 405008 w 408665"/>
              <a:gd name="connsiteY21" fmla="*/ 141416 h 500680"/>
              <a:gd name="connsiteX22" fmla="*/ 346588 w 408665"/>
              <a:gd name="connsiteY22" fmla="*/ 175759 h 500680"/>
              <a:gd name="connsiteX23" fmla="*/ 342597 w 408665"/>
              <a:gd name="connsiteY23" fmla="*/ 176833 h 500680"/>
              <a:gd name="connsiteX24" fmla="*/ 336065 w 408665"/>
              <a:gd name="connsiteY24" fmla="*/ 173255 h 500680"/>
              <a:gd name="connsiteX25" fmla="*/ 338605 w 408665"/>
              <a:gd name="connsiteY25" fmla="*/ 162880 h 500680"/>
              <a:gd name="connsiteX26" fmla="*/ 11625 w 408665"/>
              <a:gd name="connsiteY26" fmla="*/ 128522 h 500680"/>
              <a:gd name="connsiteX27" fmla="*/ 70045 w 408665"/>
              <a:gd name="connsiteY27" fmla="*/ 162625 h 500680"/>
              <a:gd name="connsiteX28" fmla="*/ 72585 w 408665"/>
              <a:gd name="connsiteY28" fmla="*/ 173283 h 500680"/>
              <a:gd name="connsiteX29" fmla="*/ 66054 w 408665"/>
              <a:gd name="connsiteY29" fmla="*/ 176835 h 500680"/>
              <a:gd name="connsiteX30" fmla="*/ 62062 w 408665"/>
              <a:gd name="connsiteY30" fmla="*/ 175769 h 500680"/>
              <a:gd name="connsiteX31" fmla="*/ 4005 w 408665"/>
              <a:gd name="connsiteY31" fmla="*/ 141311 h 500680"/>
              <a:gd name="connsiteX32" fmla="*/ 1102 w 408665"/>
              <a:gd name="connsiteY32" fmla="*/ 131008 h 500680"/>
              <a:gd name="connsiteX33" fmla="*/ 11625 w 408665"/>
              <a:gd name="connsiteY33" fmla="*/ 128522 h 500680"/>
              <a:gd name="connsiteX34" fmla="*/ 203532 w 408665"/>
              <a:gd name="connsiteY34" fmla="*/ 119637 h 500680"/>
              <a:gd name="connsiteX35" fmla="*/ 83908 w 408665"/>
              <a:gd name="connsiteY35" fmla="*/ 238016 h 500680"/>
              <a:gd name="connsiteX36" fmla="*/ 121020 w 408665"/>
              <a:gd name="connsiteY36" fmla="*/ 323652 h 500680"/>
              <a:gd name="connsiteX37" fmla="*/ 122101 w 408665"/>
              <a:gd name="connsiteY37" fmla="*/ 323652 h 500680"/>
              <a:gd name="connsiteX38" fmla="*/ 122822 w 408665"/>
              <a:gd name="connsiteY38" fmla="*/ 323652 h 500680"/>
              <a:gd name="connsiteX39" fmla="*/ 159934 w 408665"/>
              <a:gd name="connsiteY39" fmla="*/ 323652 h 500680"/>
              <a:gd name="connsiteX40" fmla="*/ 139036 w 408665"/>
              <a:gd name="connsiteY40" fmla="*/ 197357 h 500680"/>
              <a:gd name="connsiteX41" fmla="*/ 138315 w 408665"/>
              <a:gd name="connsiteY41" fmla="*/ 192680 h 500680"/>
              <a:gd name="connsiteX42" fmla="*/ 145161 w 408665"/>
              <a:gd name="connsiteY42" fmla="*/ 185123 h 500680"/>
              <a:gd name="connsiteX43" fmla="*/ 153449 w 408665"/>
              <a:gd name="connsiteY43" fmla="*/ 191240 h 500680"/>
              <a:gd name="connsiteX44" fmla="*/ 154169 w 408665"/>
              <a:gd name="connsiteY44" fmla="*/ 195558 h 500680"/>
              <a:gd name="connsiteX45" fmla="*/ 180472 w 408665"/>
              <a:gd name="connsiteY45" fmla="*/ 208152 h 500680"/>
              <a:gd name="connsiteX46" fmla="*/ 195966 w 408665"/>
              <a:gd name="connsiteY46" fmla="*/ 192680 h 500680"/>
              <a:gd name="connsiteX47" fmla="*/ 203532 w 408665"/>
              <a:gd name="connsiteY47" fmla="*/ 185123 h 500680"/>
              <a:gd name="connsiteX48" fmla="*/ 211099 w 408665"/>
              <a:gd name="connsiteY48" fmla="*/ 192320 h 500680"/>
              <a:gd name="connsiteX49" fmla="*/ 226592 w 408665"/>
              <a:gd name="connsiteY49" fmla="*/ 207792 h 500680"/>
              <a:gd name="connsiteX50" fmla="*/ 253256 w 408665"/>
              <a:gd name="connsiteY50" fmla="*/ 195198 h 500680"/>
              <a:gd name="connsiteX51" fmla="*/ 253976 w 408665"/>
              <a:gd name="connsiteY51" fmla="*/ 191240 h 500680"/>
              <a:gd name="connsiteX52" fmla="*/ 261903 w 408665"/>
              <a:gd name="connsiteY52" fmla="*/ 184764 h 500680"/>
              <a:gd name="connsiteX53" fmla="*/ 269109 w 408665"/>
              <a:gd name="connsiteY53" fmla="*/ 192680 h 500680"/>
              <a:gd name="connsiteX54" fmla="*/ 268389 w 408665"/>
              <a:gd name="connsiteY54" fmla="*/ 197357 h 500680"/>
              <a:gd name="connsiteX55" fmla="*/ 247130 w 408665"/>
              <a:gd name="connsiteY55" fmla="*/ 323652 h 500680"/>
              <a:gd name="connsiteX56" fmla="*/ 284603 w 408665"/>
              <a:gd name="connsiteY56" fmla="*/ 323652 h 500680"/>
              <a:gd name="connsiteX57" fmla="*/ 284963 w 408665"/>
              <a:gd name="connsiteY57" fmla="*/ 323652 h 500680"/>
              <a:gd name="connsiteX58" fmla="*/ 286404 w 408665"/>
              <a:gd name="connsiteY58" fmla="*/ 323652 h 500680"/>
              <a:gd name="connsiteX59" fmla="*/ 323156 w 408665"/>
              <a:gd name="connsiteY59" fmla="*/ 238016 h 500680"/>
              <a:gd name="connsiteX60" fmla="*/ 203532 w 408665"/>
              <a:gd name="connsiteY60" fmla="*/ 119637 h 500680"/>
              <a:gd name="connsiteX61" fmla="*/ 203532 w 408665"/>
              <a:gd name="connsiteY61" fmla="*/ 104165 h 500680"/>
              <a:gd name="connsiteX62" fmla="*/ 338290 w 408665"/>
              <a:gd name="connsiteY62" fmla="*/ 238016 h 500680"/>
              <a:gd name="connsiteX63" fmla="*/ 292169 w 408665"/>
              <a:gd name="connsiteY63" fmla="*/ 338764 h 500680"/>
              <a:gd name="connsiteX64" fmla="*/ 292169 w 408665"/>
              <a:gd name="connsiteY64" fmla="*/ 435194 h 500680"/>
              <a:gd name="connsiteX65" fmla="*/ 284603 w 408665"/>
              <a:gd name="connsiteY65" fmla="*/ 442750 h 500680"/>
              <a:gd name="connsiteX66" fmla="*/ 257579 w 408665"/>
              <a:gd name="connsiteY66" fmla="*/ 442750 h 500680"/>
              <a:gd name="connsiteX67" fmla="*/ 257579 w 408665"/>
              <a:gd name="connsiteY67" fmla="*/ 446708 h 500680"/>
              <a:gd name="connsiteX68" fmla="*/ 203532 w 408665"/>
              <a:gd name="connsiteY68" fmla="*/ 500680 h 500680"/>
              <a:gd name="connsiteX69" fmla="*/ 149485 w 408665"/>
              <a:gd name="connsiteY69" fmla="*/ 446708 h 500680"/>
              <a:gd name="connsiteX70" fmla="*/ 149485 w 408665"/>
              <a:gd name="connsiteY70" fmla="*/ 442750 h 500680"/>
              <a:gd name="connsiteX71" fmla="*/ 122462 w 408665"/>
              <a:gd name="connsiteY71" fmla="*/ 442750 h 500680"/>
              <a:gd name="connsiteX72" fmla="*/ 114895 w 408665"/>
              <a:gd name="connsiteY72" fmla="*/ 435194 h 500680"/>
              <a:gd name="connsiteX73" fmla="*/ 114895 w 408665"/>
              <a:gd name="connsiteY73" fmla="*/ 338764 h 500680"/>
              <a:gd name="connsiteX74" fmla="*/ 68775 w 408665"/>
              <a:gd name="connsiteY74" fmla="*/ 238016 h 500680"/>
              <a:gd name="connsiteX75" fmla="*/ 203532 w 408665"/>
              <a:gd name="connsiteY75" fmla="*/ 104165 h 500680"/>
              <a:gd name="connsiteX76" fmla="*/ 347404 w 408665"/>
              <a:gd name="connsiteY76" fmla="*/ 47962 h 500680"/>
              <a:gd name="connsiteX77" fmla="*/ 348480 w 408665"/>
              <a:gd name="connsiteY77" fmla="*/ 58828 h 500680"/>
              <a:gd name="connsiteX78" fmla="*/ 302559 w 408665"/>
              <a:gd name="connsiteY78" fmla="*/ 116780 h 500680"/>
              <a:gd name="connsiteX79" fmla="*/ 296460 w 408665"/>
              <a:gd name="connsiteY79" fmla="*/ 119678 h 500680"/>
              <a:gd name="connsiteX80" fmla="*/ 291796 w 408665"/>
              <a:gd name="connsiteY80" fmla="*/ 118229 h 500680"/>
              <a:gd name="connsiteX81" fmla="*/ 290720 w 408665"/>
              <a:gd name="connsiteY81" fmla="*/ 107363 h 500680"/>
              <a:gd name="connsiteX82" fmla="*/ 336641 w 408665"/>
              <a:gd name="connsiteY82" fmla="*/ 49049 h 500680"/>
              <a:gd name="connsiteX83" fmla="*/ 347404 w 408665"/>
              <a:gd name="connsiteY83" fmla="*/ 47962 h 500680"/>
              <a:gd name="connsiteX84" fmla="*/ 59999 w 408665"/>
              <a:gd name="connsiteY84" fmla="*/ 47962 h 500680"/>
              <a:gd name="connsiteX85" fmla="*/ 70701 w 408665"/>
              <a:gd name="connsiteY85" fmla="*/ 49049 h 500680"/>
              <a:gd name="connsiteX86" fmla="*/ 116364 w 408665"/>
              <a:gd name="connsiteY86" fmla="*/ 107363 h 500680"/>
              <a:gd name="connsiteX87" fmla="*/ 115294 w 408665"/>
              <a:gd name="connsiteY87" fmla="*/ 118229 h 500680"/>
              <a:gd name="connsiteX88" fmla="*/ 110656 w 408665"/>
              <a:gd name="connsiteY88" fmla="*/ 119678 h 500680"/>
              <a:gd name="connsiteX89" fmla="*/ 104592 w 408665"/>
              <a:gd name="connsiteY89" fmla="*/ 116780 h 500680"/>
              <a:gd name="connsiteX90" fmla="*/ 58929 w 408665"/>
              <a:gd name="connsiteY90" fmla="*/ 58828 h 500680"/>
              <a:gd name="connsiteX91" fmla="*/ 59999 w 408665"/>
              <a:gd name="connsiteY91" fmla="*/ 47962 h 500680"/>
              <a:gd name="connsiteX92" fmla="*/ 251948 w 408665"/>
              <a:gd name="connsiteY92" fmla="*/ 110 h 500680"/>
              <a:gd name="connsiteX93" fmla="*/ 258176 w 408665"/>
              <a:gd name="connsiteY93" fmla="*/ 9115 h 500680"/>
              <a:gd name="connsiteX94" fmla="*/ 246453 w 408665"/>
              <a:gd name="connsiteY94" fmla="*/ 78271 h 500680"/>
              <a:gd name="connsiteX95" fmla="*/ 238760 w 408665"/>
              <a:gd name="connsiteY95" fmla="*/ 84755 h 500680"/>
              <a:gd name="connsiteX96" fmla="*/ 237661 w 408665"/>
              <a:gd name="connsiteY96" fmla="*/ 84755 h 500680"/>
              <a:gd name="connsiteX97" fmla="*/ 231066 w 408665"/>
              <a:gd name="connsiteY97" fmla="*/ 75750 h 500680"/>
              <a:gd name="connsiteX98" fmla="*/ 243156 w 408665"/>
              <a:gd name="connsiteY98" fmla="*/ 6594 h 500680"/>
              <a:gd name="connsiteX99" fmla="*/ 251948 w 408665"/>
              <a:gd name="connsiteY99" fmla="*/ 110 h 500680"/>
              <a:gd name="connsiteX100" fmla="*/ 156610 w 408665"/>
              <a:gd name="connsiteY100" fmla="*/ 110 h 500680"/>
              <a:gd name="connsiteX101" fmla="*/ 165653 w 408665"/>
              <a:gd name="connsiteY101" fmla="*/ 6594 h 500680"/>
              <a:gd name="connsiteX102" fmla="*/ 177228 w 408665"/>
              <a:gd name="connsiteY102" fmla="*/ 75750 h 500680"/>
              <a:gd name="connsiteX103" fmla="*/ 170717 w 408665"/>
              <a:gd name="connsiteY103" fmla="*/ 84755 h 500680"/>
              <a:gd name="connsiteX104" fmla="*/ 169632 w 408665"/>
              <a:gd name="connsiteY104" fmla="*/ 84755 h 500680"/>
              <a:gd name="connsiteX105" fmla="*/ 162036 w 408665"/>
              <a:gd name="connsiteY105" fmla="*/ 78271 h 500680"/>
              <a:gd name="connsiteX106" fmla="*/ 150461 w 408665"/>
              <a:gd name="connsiteY106" fmla="*/ 9115 h 500680"/>
              <a:gd name="connsiteX107" fmla="*/ 156610 w 408665"/>
              <a:gd name="connsiteY107" fmla="*/ 110 h 50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408665" h="500680">
                <a:moveTo>
                  <a:pt x="164979" y="442750"/>
                </a:moveTo>
                <a:lnTo>
                  <a:pt x="164979" y="446708"/>
                </a:lnTo>
                <a:cubicBezTo>
                  <a:pt x="164979" y="467937"/>
                  <a:pt x="182274" y="485208"/>
                  <a:pt x="203532" y="485208"/>
                </a:cubicBezTo>
                <a:cubicBezTo>
                  <a:pt x="224791" y="485208"/>
                  <a:pt x="242086" y="467937"/>
                  <a:pt x="242086" y="446708"/>
                </a:cubicBezTo>
                <a:lnTo>
                  <a:pt x="242086" y="442750"/>
                </a:lnTo>
                <a:close/>
                <a:moveTo>
                  <a:pt x="130389" y="339124"/>
                </a:moveTo>
                <a:lnTo>
                  <a:pt x="130389" y="427638"/>
                </a:lnTo>
                <a:lnTo>
                  <a:pt x="157412" y="427638"/>
                </a:lnTo>
                <a:lnTo>
                  <a:pt x="249652" y="427638"/>
                </a:lnTo>
                <a:lnTo>
                  <a:pt x="277036" y="427638"/>
                </a:lnTo>
                <a:lnTo>
                  <a:pt x="277036" y="339124"/>
                </a:lnTo>
                <a:close/>
                <a:moveTo>
                  <a:pt x="203532" y="213549"/>
                </a:moveTo>
                <a:cubicBezTo>
                  <a:pt x="198488" y="219306"/>
                  <a:pt x="191282" y="223264"/>
                  <a:pt x="180472" y="223264"/>
                </a:cubicBezTo>
                <a:cubicBezTo>
                  <a:pt x="170744" y="223264"/>
                  <a:pt x="163537" y="221824"/>
                  <a:pt x="157772" y="219306"/>
                </a:cubicBezTo>
                <a:lnTo>
                  <a:pt x="175428" y="323652"/>
                </a:lnTo>
                <a:lnTo>
                  <a:pt x="231637" y="323652"/>
                </a:lnTo>
                <a:lnTo>
                  <a:pt x="248932" y="219306"/>
                </a:lnTo>
                <a:cubicBezTo>
                  <a:pt x="243167" y="221824"/>
                  <a:pt x="235961" y="223264"/>
                  <a:pt x="226592" y="223264"/>
                </a:cubicBezTo>
                <a:cubicBezTo>
                  <a:pt x="215783" y="223264"/>
                  <a:pt x="208216" y="219306"/>
                  <a:pt x="203532" y="213549"/>
                </a:cubicBezTo>
                <a:close/>
                <a:moveTo>
                  <a:pt x="397025" y="128537"/>
                </a:moveTo>
                <a:cubicBezTo>
                  <a:pt x="400654" y="126390"/>
                  <a:pt x="405371" y="127463"/>
                  <a:pt x="407548" y="131041"/>
                </a:cubicBezTo>
                <a:cubicBezTo>
                  <a:pt x="409725" y="134618"/>
                  <a:pt x="408637" y="139269"/>
                  <a:pt x="405008" y="141416"/>
                </a:cubicBezTo>
                <a:lnTo>
                  <a:pt x="346588" y="175759"/>
                </a:lnTo>
                <a:cubicBezTo>
                  <a:pt x="345137" y="176833"/>
                  <a:pt x="344048" y="176833"/>
                  <a:pt x="342597" y="176833"/>
                </a:cubicBezTo>
                <a:cubicBezTo>
                  <a:pt x="340057" y="176833"/>
                  <a:pt x="337517" y="175759"/>
                  <a:pt x="336065" y="173255"/>
                </a:cubicBezTo>
                <a:cubicBezTo>
                  <a:pt x="333888" y="169678"/>
                  <a:pt x="334977" y="165027"/>
                  <a:pt x="338605" y="162880"/>
                </a:cubicBezTo>
                <a:close/>
                <a:moveTo>
                  <a:pt x="11625" y="128522"/>
                </a:moveTo>
                <a:lnTo>
                  <a:pt x="70045" y="162625"/>
                </a:lnTo>
                <a:cubicBezTo>
                  <a:pt x="73674" y="164757"/>
                  <a:pt x="74762" y="169375"/>
                  <a:pt x="72585" y="173283"/>
                </a:cubicBezTo>
                <a:cubicBezTo>
                  <a:pt x="71134" y="175414"/>
                  <a:pt x="68594" y="176835"/>
                  <a:pt x="66054" y="176835"/>
                </a:cubicBezTo>
                <a:cubicBezTo>
                  <a:pt x="64602" y="176835"/>
                  <a:pt x="63514" y="176480"/>
                  <a:pt x="62062" y="175769"/>
                </a:cubicBezTo>
                <a:lnTo>
                  <a:pt x="4005" y="141311"/>
                </a:lnTo>
                <a:cubicBezTo>
                  <a:pt x="14" y="139179"/>
                  <a:pt x="-1075" y="134561"/>
                  <a:pt x="1102" y="131008"/>
                </a:cubicBezTo>
                <a:cubicBezTo>
                  <a:pt x="3279" y="127456"/>
                  <a:pt x="7996" y="126390"/>
                  <a:pt x="11625" y="128522"/>
                </a:cubicBezTo>
                <a:close/>
                <a:moveTo>
                  <a:pt x="203532" y="119637"/>
                </a:moveTo>
                <a:cubicBezTo>
                  <a:pt x="137595" y="119637"/>
                  <a:pt x="83908" y="172890"/>
                  <a:pt x="83908" y="238016"/>
                </a:cubicBezTo>
                <a:cubicBezTo>
                  <a:pt x="83908" y="270759"/>
                  <a:pt x="97240" y="301343"/>
                  <a:pt x="121020" y="323652"/>
                </a:cubicBezTo>
                <a:lnTo>
                  <a:pt x="122101" y="323652"/>
                </a:lnTo>
                <a:cubicBezTo>
                  <a:pt x="122462" y="323652"/>
                  <a:pt x="122462" y="323652"/>
                  <a:pt x="122822" y="323652"/>
                </a:cubicBezTo>
                <a:lnTo>
                  <a:pt x="159934" y="323652"/>
                </a:lnTo>
                <a:lnTo>
                  <a:pt x="139036" y="197357"/>
                </a:lnTo>
                <a:cubicBezTo>
                  <a:pt x="138315" y="194838"/>
                  <a:pt x="138315" y="192680"/>
                  <a:pt x="138315" y="192680"/>
                </a:cubicBezTo>
                <a:cubicBezTo>
                  <a:pt x="138315" y="188722"/>
                  <a:pt x="141198" y="185483"/>
                  <a:pt x="145161" y="185123"/>
                </a:cubicBezTo>
                <a:cubicBezTo>
                  <a:pt x="149125" y="184764"/>
                  <a:pt x="152728" y="187642"/>
                  <a:pt x="153449" y="191240"/>
                </a:cubicBezTo>
                <a:lnTo>
                  <a:pt x="154169" y="195558"/>
                </a:lnTo>
                <a:cubicBezTo>
                  <a:pt x="155611" y="200236"/>
                  <a:pt x="161015" y="208152"/>
                  <a:pt x="180472" y="208152"/>
                </a:cubicBezTo>
                <a:cubicBezTo>
                  <a:pt x="194524" y="208152"/>
                  <a:pt x="195966" y="196278"/>
                  <a:pt x="195966" y="192680"/>
                </a:cubicBezTo>
                <a:cubicBezTo>
                  <a:pt x="195966" y="188362"/>
                  <a:pt x="199209" y="185123"/>
                  <a:pt x="203532" y="185123"/>
                </a:cubicBezTo>
                <a:cubicBezTo>
                  <a:pt x="207856" y="185123"/>
                  <a:pt x="211099" y="188362"/>
                  <a:pt x="211099" y="192320"/>
                </a:cubicBezTo>
                <a:cubicBezTo>
                  <a:pt x="211099" y="195918"/>
                  <a:pt x="212540" y="207792"/>
                  <a:pt x="226592" y="207792"/>
                </a:cubicBezTo>
                <a:cubicBezTo>
                  <a:pt x="246410" y="207792"/>
                  <a:pt x="251814" y="199876"/>
                  <a:pt x="253256" y="195198"/>
                </a:cubicBezTo>
                <a:lnTo>
                  <a:pt x="253976" y="191240"/>
                </a:lnTo>
                <a:cubicBezTo>
                  <a:pt x="254337" y="187282"/>
                  <a:pt x="257940" y="184404"/>
                  <a:pt x="261903" y="184764"/>
                </a:cubicBezTo>
                <a:cubicBezTo>
                  <a:pt x="265867" y="185483"/>
                  <a:pt x="269109" y="188722"/>
                  <a:pt x="269109" y="192680"/>
                </a:cubicBezTo>
                <a:cubicBezTo>
                  <a:pt x="269109" y="192680"/>
                  <a:pt x="269109" y="194479"/>
                  <a:pt x="268389" y="197357"/>
                </a:cubicBezTo>
                <a:lnTo>
                  <a:pt x="247130" y="323652"/>
                </a:lnTo>
                <a:lnTo>
                  <a:pt x="284603" y="323652"/>
                </a:lnTo>
                <a:lnTo>
                  <a:pt x="284963" y="323652"/>
                </a:lnTo>
                <a:lnTo>
                  <a:pt x="286404" y="323652"/>
                </a:lnTo>
                <a:cubicBezTo>
                  <a:pt x="309825" y="301343"/>
                  <a:pt x="323156" y="270399"/>
                  <a:pt x="323156" y="238016"/>
                </a:cubicBezTo>
                <a:cubicBezTo>
                  <a:pt x="323156" y="172890"/>
                  <a:pt x="269470" y="119637"/>
                  <a:pt x="203532" y="119637"/>
                </a:cubicBezTo>
                <a:close/>
                <a:moveTo>
                  <a:pt x="203532" y="104165"/>
                </a:moveTo>
                <a:cubicBezTo>
                  <a:pt x="277757" y="104165"/>
                  <a:pt x="338290" y="164254"/>
                  <a:pt x="338290" y="238016"/>
                </a:cubicBezTo>
                <a:cubicBezTo>
                  <a:pt x="338290" y="276516"/>
                  <a:pt x="321355" y="313217"/>
                  <a:pt x="292169" y="338764"/>
                </a:cubicBezTo>
                <a:lnTo>
                  <a:pt x="292169" y="435194"/>
                </a:lnTo>
                <a:cubicBezTo>
                  <a:pt x="292169" y="439152"/>
                  <a:pt x="288566" y="442750"/>
                  <a:pt x="284603" y="442750"/>
                </a:cubicBezTo>
                <a:lnTo>
                  <a:pt x="257579" y="442750"/>
                </a:lnTo>
                <a:lnTo>
                  <a:pt x="257579" y="446708"/>
                </a:lnTo>
                <a:cubicBezTo>
                  <a:pt x="257579" y="476213"/>
                  <a:pt x="233078" y="500680"/>
                  <a:pt x="203532" y="500680"/>
                </a:cubicBezTo>
                <a:cubicBezTo>
                  <a:pt x="173987" y="500680"/>
                  <a:pt x="149485" y="476213"/>
                  <a:pt x="149485" y="446708"/>
                </a:cubicBezTo>
                <a:lnTo>
                  <a:pt x="149485" y="442750"/>
                </a:lnTo>
                <a:lnTo>
                  <a:pt x="122462" y="442750"/>
                </a:lnTo>
                <a:cubicBezTo>
                  <a:pt x="118498" y="442750"/>
                  <a:pt x="114895" y="439152"/>
                  <a:pt x="114895" y="435194"/>
                </a:cubicBezTo>
                <a:lnTo>
                  <a:pt x="114895" y="338764"/>
                </a:lnTo>
                <a:cubicBezTo>
                  <a:pt x="85710" y="313217"/>
                  <a:pt x="68775" y="276516"/>
                  <a:pt x="68775" y="238016"/>
                </a:cubicBezTo>
                <a:cubicBezTo>
                  <a:pt x="68775" y="164254"/>
                  <a:pt x="129308" y="104165"/>
                  <a:pt x="203532" y="104165"/>
                </a:cubicBezTo>
                <a:close/>
                <a:moveTo>
                  <a:pt x="347404" y="47962"/>
                </a:moveTo>
                <a:cubicBezTo>
                  <a:pt x="350633" y="50498"/>
                  <a:pt x="350991" y="55568"/>
                  <a:pt x="348480" y="58828"/>
                </a:cubicBezTo>
                <a:lnTo>
                  <a:pt x="302559" y="116780"/>
                </a:lnTo>
                <a:cubicBezTo>
                  <a:pt x="300765" y="118591"/>
                  <a:pt x="298613" y="119678"/>
                  <a:pt x="296460" y="119678"/>
                </a:cubicBezTo>
                <a:cubicBezTo>
                  <a:pt x="294666" y="119678"/>
                  <a:pt x="293231" y="118953"/>
                  <a:pt x="291796" y="118229"/>
                </a:cubicBezTo>
                <a:cubicBezTo>
                  <a:pt x="288567" y="115693"/>
                  <a:pt x="287850" y="110623"/>
                  <a:pt x="290720" y="107363"/>
                </a:cubicBezTo>
                <a:lnTo>
                  <a:pt x="336641" y="49049"/>
                </a:lnTo>
                <a:cubicBezTo>
                  <a:pt x="339152" y="45789"/>
                  <a:pt x="344175" y="45427"/>
                  <a:pt x="347404" y="47962"/>
                </a:cubicBezTo>
                <a:close/>
                <a:moveTo>
                  <a:pt x="59999" y="47962"/>
                </a:moveTo>
                <a:cubicBezTo>
                  <a:pt x="63210" y="45427"/>
                  <a:pt x="67847" y="45789"/>
                  <a:pt x="70701" y="49049"/>
                </a:cubicBezTo>
                <a:lnTo>
                  <a:pt x="116364" y="107363"/>
                </a:lnTo>
                <a:cubicBezTo>
                  <a:pt x="119218" y="110623"/>
                  <a:pt x="118505" y="115331"/>
                  <a:pt x="115294" y="118229"/>
                </a:cubicBezTo>
                <a:cubicBezTo>
                  <a:pt x="113867" y="119315"/>
                  <a:pt x="112083" y="119678"/>
                  <a:pt x="110656" y="119678"/>
                </a:cubicBezTo>
                <a:cubicBezTo>
                  <a:pt x="108159" y="119678"/>
                  <a:pt x="106019" y="118591"/>
                  <a:pt x="104592" y="116780"/>
                </a:cubicBezTo>
                <a:lnTo>
                  <a:pt x="58929" y="58828"/>
                </a:lnTo>
                <a:cubicBezTo>
                  <a:pt x="56075" y="55568"/>
                  <a:pt x="56788" y="50498"/>
                  <a:pt x="59999" y="47962"/>
                </a:cubicBezTo>
                <a:close/>
                <a:moveTo>
                  <a:pt x="251948" y="110"/>
                </a:moveTo>
                <a:cubicBezTo>
                  <a:pt x="255978" y="831"/>
                  <a:pt x="258909" y="4793"/>
                  <a:pt x="258176" y="9115"/>
                </a:cubicBezTo>
                <a:lnTo>
                  <a:pt x="246453" y="78271"/>
                </a:lnTo>
                <a:cubicBezTo>
                  <a:pt x="245720" y="82233"/>
                  <a:pt x="242423" y="84755"/>
                  <a:pt x="238760" y="84755"/>
                </a:cubicBezTo>
                <a:cubicBezTo>
                  <a:pt x="238393" y="84755"/>
                  <a:pt x="238027" y="84755"/>
                  <a:pt x="237661" y="84755"/>
                </a:cubicBezTo>
                <a:cubicBezTo>
                  <a:pt x="233264" y="84034"/>
                  <a:pt x="230700" y="80072"/>
                  <a:pt x="231066" y="75750"/>
                </a:cubicBezTo>
                <a:lnTo>
                  <a:pt x="243156" y="6594"/>
                </a:lnTo>
                <a:cubicBezTo>
                  <a:pt x="243522" y="2271"/>
                  <a:pt x="247552" y="-610"/>
                  <a:pt x="251948" y="110"/>
                </a:cubicBezTo>
                <a:close/>
                <a:moveTo>
                  <a:pt x="156610" y="110"/>
                </a:moveTo>
                <a:cubicBezTo>
                  <a:pt x="160951" y="-610"/>
                  <a:pt x="164930" y="2271"/>
                  <a:pt x="165653" y="6594"/>
                </a:cubicBezTo>
                <a:lnTo>
                  <a:pt x="177228" y="75750"/>
                </a:lnTo>
                <a:cubicBezTo>
                  <a:pt x="177951" y="80072"/>
                  <a:pt x="175058" y="84034"/>
                  <a:pt x="170717" y="84755"/>
                </a:cubicBezTo>
                <a:cubicBezTo>
                  <a:pt x="170355" y="84755"/>
                  <a:pt x="169994" y="84755"/>
                  <a:pt x="169632" y="84755"/>
                </a:cubicBezTo>
                <a:cubicBezTo>
                  <a:pt x="166015" y="84755"/>
                  <a:pt x="162759" y="82233"/>
                  <a:pt x="162036" y="78271"/>
                </a:cubicBezTo>
                <a:lnTo>
                  <a:pt x="150461" y="9115"/>
                </a:lnTo>
                <a:cubicBezTo>
                  <a:pt x="149738" y="4793"/>
                  <a:pt x="152632" y="831"/>
                  <a:pt x="156610" y="1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7FBFF5-6F9E-45E5-97BC-8C3EA04430A8}"/>
              </a:ext>
            </a:extLst>
          </p:cNvPr>
          <p:cNvSpPr txBox="1">
            <a:spLocks/>
          </p:cNvSpPr>
          <p:nvPr/>
        </p:nvSpPr>
        <p:spPr>
          <a:xfrm>
            <a:off x="454025" y="1554163"/>
            <a:ext cx="11283950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endParaRPr lang="en-US" dirty="0"/>
          </a:p>
          <a:p>
            <a:pPr lvl="1"/>
            <a:r>
              <a:rPr lang="en-US" sz="2800" dirty="0"/>
              <a:t>How are the values in the “Final Budget” column different than the     “FY (YYYY) Budget” column?</a:t>
            </a:r>
          </a:p>
          <a:p>
            <a:pPr marL="457200" lvl="1" indent="0">
              <a:buNone/>
            </a:pPr>
            <a:endParaRPr lang="en-US" sz="28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5358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97" y="191348"/>
            <a:ext cx="11284178" cy="64326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4:   Review &amp; Submit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383546" y="73717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Review Questions </a:t>
            </a:r>
          </a:p>
        </p:txBody>
      </p:sp>
      <p:sp>
        <p:nvSpPr>
          <p:cNvPr id="5" name="Freeform 193">
            <a:extLst>
              <a:ext uri="{FF2B5EF4-FFF2-40B4-BE49-F238E27FC236}">
                <a16:creationId xmlns:a16="http://schemas.microsoft.com/office/drawing/2014/main" id="{27255CC2-4BB2-4AFA-AE0B-59A49200A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92" y="863229"/>
            <a:ext cx="408665" cy="500680"/>
          </a:xfrm>
          <a:custGeom>
            <a:avLst/>
            <a:gdLst>
              <a:gd name="connsiteX0" fmla="*/ 164979 w 408665"/>
              <a:gd name="connsiteY0" fmla="*/ 442750 h 500680"/>
              <a:gd name="connsiteX1" fmla="*/ 164979 w 408665"/>
              <a:gd name="connsiteY1" fmla="*/ 446708 h 500680"/>
              <a:gd name="connsiteX2" fmla="*/ 203532 w 408665"/>
              <a:gd name="connsiteY2" fmla="*/ 485208 h 500680"/>
              <a:gd name="connsiteX3" fmla="*/ 242086 w 408665"/>
              <a:gd name="connsiteY3" fmla="*/ 446708 h 500680"/>
              <a:gd name="connsiteX4" fmla="*/ 242086 w 408665"/>
              <a:gd name="connsiteY4" fmla="*/ 442750 h 500680"/>
              <a:gd name="connsiteX5" fmla="*/ 130389 w 408665"/>
              <a:gd name="connsiteY5" fmla="*/ 339124 h 500680"/>
              <a:gd name="connsiteX6" fmla="*/ 130389 w 408665"/>
              <a:gd name="connsiteY6" fmla="*/ 427638 h 500680"/>
              <a:gd name="connsiteX7" fmla="*/ 157412 w 408665"/>
              <a:gd name="connsiteY7" fmla="*/ 427638 h 500680"/>
              <a:gd name="connsiteX8" fmla="*/ 249652 w 408665"/>
              <a:gd name="connsiteY8" fmla="*/ 427638 h 500680"/>
              <a:gd name="connsiteX9" fmla="*/ 277036 w 408665"/>
              <a:gd name="connsiteY9" fmla="*/ 427638 h 500680"/>
              <a:gd name="connsiteX10" fmla="*/ 277036 w 408665"/>
              <a:gd name="connsiteY10" fmla="*/ 339124 h 500680"/>
              <a:gd name="connsiteX11" fmla="*/ 203532 w 408665"/>
              <a:gd name="connsiteY11" fmla="*/ 213549 h 500680"/>
              <a:gd name="connsiteX12" fmla="*/ 180472 w 408665"/>
              <a:gd name="connsiteY12" fmla="*/ 223264 h 500680"/>
              <a:gd name="connsiteX13" fmla="*/ 157772 w 408665"/>
              <a:gd name="connsiteY13" fmla="*/ 219306 h 500680"/>
              <a:gd name="connsiteX14" fmla="*/ 175428 w 408665"/>
              <a:gd name="connsiteY14" fmla="*/ 323652 h 500680"/>
              <a:gd name="connsiteX15" fmla="*/ 231637 w 408665"/>
              <a:gd name="connsiteY15" fmla="*/ 323652 h 500680"/>
              <a:gd name="connsiteX16" fmla="*/ 248932 w 408665"/>
              <a:gd name="connsiteY16" fmla="*/ 219306 h 500680"/>
              <a:gd name="connsiteX17" fmla="*/ 226592 w 408665"/>
              <a:gd name="connsiteY17" fmla="*/ 223264 h 500680"/>
              <a:gd name="connsiteX18" fmla="*/ 203532 w 408665"/>
              <a:gd name="connsiteY18" fmla="*/ 213549 h 500680"/>
              <a:gd name="connsiteX19" fmla="*/ 397025 w 408665"/>
              <a:gd name="connsiteY19" fmla="*/ 128537 h 500680"/>
              <a:gd name="connsiteX20" fmla="*/ 407548 w 408665"/>
              <a:gd name="connsiteY20" fmla="*/ 131041 h 500680"/>
              <a:gd name="connsiteX21" fmla="*/ 405008 w 408665"/>
              <a:gd name="connsiteY21" fmla="*/ 141416 h 500680"/>
              <a:gd name="connsiteX22" fmla="*/ 346588 w 408665"/>
              <a:gd name="connsiteY22" fmla="*/ 175759 h 500680"/>
              <a:gd name="connsiteX23" fmla="*/ 342597 w 408665"/>
              <a:gd name="connsiteY23" fmla="*/ 176833 h 500680"/>
              <a:gd name="connsiteX24" fmla="*/ 336065 w 408665"/>
              <a:gd name="connsiteY24" fmla="*/ 173255 h 500680"/>
              <a:gd name="connsiteX25" fmla="*/ 338605 w 408665"/>
              <a:gd name="connsiteY25" fmla="*/ 162880 h 500680"/>
              <a:gd name="connsiteX26" fmla="*/ 11625 w 408665"/>
              <a:gd name="connsiteY26" fmla="*/ 128522 h 500680"/>
              <a:gd name="connsiteX27" fmla="*/ 70045 w 408665"/>
              <a:gd name="connsiteY27" fmla="*/ 162625 h 500680"/>
              <a:gd name="connsiteX28" fmla="*/ 72585 w 408665"/>
              <a:gd name="connsiteY28" fmla="*/ 173283 h 500680"/>
              <a:gd name="connsiteX29" fmla="*/ 66054 w 408665"/>
              <a:gd name="connsiteY29" fmla="*/ 176835 h 500680"/>
              <a:gd name="connsiteX30" fmla="*/ 62062 w 408665"/>
              <a:gd name="connsiteY30" fmla="*/ 175769 h 500680"/>
              <a:gd name="connsiteX31" fmla="*/ 4005 w 408665"/>
              <a:gd name="connsiteY31" fmla="*/ 141311 h 500680"/>
              <a:gd name="connsiteX32" fmla="*/ 1102 w 408665"/>
              <a:gd name="connsiteY32" fmla="*/ 131008 h 500680"/>
              <a:gd name="connsiteX33" fmla="*/ 11625 w 408665"/>
              <a:gd name="connsiteY33" fmla="*/ 128522 h 500680"/>
              <a:gd name="connsiteX34" fmla="*/ 203532 w 408665"/>
              <a:gd name="connsiteY34" fmla="*/ 119637 h 500680"/>
              <a:gd name="connsiteX35" fmla="*/ 83908 w 408665"/>
              <a:gd name="connsiteY35" fmla="*/ 238016 h 500680"/>
              <a:gd name="connsiteX36" fmla="*/ 121020 w 408665"/>
              <a:gd name="connsiteY36" fmla="*/ 323652 h 500680"/>
              <a:gd name="connsiteX37" fmla="*/ 122101 w 408665"/>
              <a:gd name="connsiteY37" fmla="*/ 323652 h 500680"/>
              <a:gd name="connsiteX38" fmla="*/ 122822 w 408665"/>
              <a:gd name="connsiteY38" fmla="*/ 323652 h 500680"/>
              <a:gd name="connsiteX39" fmla="*/ 159934 w 408665"/>
              <a:gd name="connsiteY39" fmla="*/ 323652 h 500680"/>
              <a:gd name="connsiteX40" fmla="*/ 139036 w 408665"/>
              <a:gd name="connsiteY40" fmla="*/ 197357 h 500680"/>
              <a:gd name="connsiteX41" fmla="*/ 138315 w 408665"/>
              <a:gd name="connsiteY41" fmla="*/ 192680 h 500680"/>
              <a:gd name="connsiteX42" fmla="*/ 145161 w 408665"/>
              <a:gd name="connsiteY42" fmla="*/ 185123 h 500680"/>
              <a:gd name="connsiteX43" fmla="*/ 153449 w 408665"/>
              <a:gd name="connsiteY43" fmla="*/ 191240 h 500680"/>
              <a:gd name="connsiteX44" fmla="*/ 154169 w 408665"/>
              <a:gd name="connsiteY44" fmla="*/ 195558 h 500680"/>
              <a:gd name="connsiteX45" fmla="*/ 180472 w 408665"/>
              <a:gd name="connsiteY45" fmla="*/ 208152 h 500680"/>
              <a:gd name="connsiteX46" fmla="*/ 195966 w 408665"/>
              <a:gd name="connsiteY46" fmla="*/ 192680 h 500680"/>
              <a:gd name="connsiteX47" fmla="*/ 203532 w 408665"/>
              <a:gd name="connsiteY47" fmla="*/ 185123 h 500680"/>
              <a:gd name="connsiteX48" fmla="*/ 211099 w 408665"/>
              <a:gd name="connsiteY48" fmla="*/ 192320 h 500680"/>
              <a:gd name="connsiteX49" fmla="*/ 226592 w 408665"/>
              <a:gd name="connsiteY49" fmla="*/ 207792 h 500680"/>
              <a:gd name="connsiteX50" fmla="*/ 253256 w 408665"/>
              <a:gd name="connsiteY50" fmla="*/ 195198 h 500680"/>
              <a:gd name="connsiteX51" fmla="*/ 253976 w 408665"/>
              <a:gd name="connsiteY51" fmla="*/ 191240 h 500680"/>
              <a:gd name="connsiteX52" fmla="*/ 261903 w 408665"/>
              <a:gd name="connsiteY52" fmla="*/ 184764 h 500680"/>
              <a:gd name="connsiteX53" fmla="*/ 269109 w 408665"/>
              <a:gd name="connsiteY53" fmla="*/ 192680 h 500680"/>
              <a:gd name="connsiteX54" fmla="*/ 268389 w 408665"/>
              <a:gd name="connsiteY54" fmla="*/ 197357 h 500680"/>
              <a:gd name="connsiteX55" fmla="*/ 247130 w 408665"/>
              <a:gd name="connsiteY55" fmla="*/ 323652 h 500680"/>
              <a:gd name="connsiteX56" fmla="*/ 284603 w 408665"/>
              <a:gd name="connsiteY56" fmla="*/ 323652 h 500680"/>
              <a:gd name="connsiteX57" fmla="*/ 284963 w 408665"/>
              <a:gd name="connsiteY57" fmla="*/ 323652 h 500680"/>
              <a:gd name="connsiteX58" fmla="*/ 286404 w 408665"/>
              <a:gd name="connsiteY58" fmla="*/ 323652 h 500680"/>
              <a:gd name="connsiteX59" fmla="*/ 323156 w 408665"/>
              <a:gd name="connsiteY59" fmla="*/ 238016 h 500680"/>
              <a:gd name="connsiteX60" fmla="*/ 203532 w 408665"/>
              <a:gd name="connsiteY60" fmla="*/ 119637 h 500680"/>
              <a:gd name="connsiteX61" fmla="*/ 203532 w 408665"/>
              <a:gd name="connsiteY61" fmla="*/ 104165 h 500680"/>
              <a:gd name="connsiteX62" fmla="*/ 338290 w 408665"/>
              <a:gd name="connsiteY62" fmla="*/ 238016 h 500680"/>
              <a:gd name="connsiteX63" fmla="*/ 292169 w 408665"/>
              <a:gd name="connsiteY63" fmla="*/ 338764 h 500680"/>
              <a:gd name="connsiteX64" fmla="*/ 292169 w 408665"/>
              <a:gd name="connsiteY64" fmla="*/ 435194 h 500680"/>
              <a:gd name="connsiteX65" fmla="*/ 284603 w 408665"/>
              <a:gd name="connsiteY65" fmla="*/ 442750 h 500680"/>
              <a:gd name="connsiteX66" fmla="*/ 257579 w 408665"/>
              <a:gd name="connsiteY66" fmla="*/ 442750 h 500680"/>
              <a:gd name="connsiteX67" fmla="*/ 257579 w 408665"/>
              <a:gd name="connsiteY67" fmla="*/ 446708 h 500680"/>
              <a:gd name="connsiteX68" fmla="*/ 203532 w 408665"/>
              <a:gd name="connsiteY68" fmla="*/ 500680 h 500680"/>
              <a:gd name="connsiteX69" fmla="*/ 149485 w 408665"/>
              <a:gd name="connsiteY69" fmla="*/ 446708 h 500680"/>
              <a:gd name="connsiteX70" fmla="*/ 149485 w 408665"/>
              <a:gd name="connsiteY70" fmla="*/ 442750 h 500680"/>
              <a:gd name="connsiteX71" fmla="*/ 122462 w 408665"/>
              <a:gd name="connsiteY71" fmla="*/ 442750 h 500680"/>
              <a:gd name="connsiteX72" fmla="*/ 114895 w 408665"/>
              <a:gd name="connsiteY72" fmla="*/ 435194 h 500680"/>
              <a:gd name="connsiteX73" fmla="*/ 114895 w 408665"/>
              <a:gd name="connsiteY73" fmla="*/ 338764 h 500680"/>
              <a:gd name="connsiteX74" fmla="*/ 68775 w 408665"/>
              <a:gd name="connsiteY74" fmla="*/ 238016 h 500680"/>
              <a:gd name="connsiteX75" fmla="*/ 203532 w 408665"/>
              <a:gd name="connsiteY75" fmla="*/ 104165 h 500680"/>
              <a:gd name="connsiteX76" fmla="*/ 347404 w 408665"/>
              <a:gd name="connsiteY76" fmla="*/ 47962 h 500680"/>
              <a:gd name="connsiteX77" fmla="*/ 348480 w 408665"/>
              <a:gd name="connsiteY77" fmla="*/ 58828 h 500680"/>
              <a:gd name="connsiteX78" fmla="*/ 302559 w 408665"/>
              <a:gd name="connsiteY78" fmla="*/ 116780 h 500680"/>
              <a:gd name="connsiteX79" fmla="*/ 296460 w 408665"/>
              <a:gd name="connsiteY79" fmla="*/ 119678 h 500680"/>
              <a:gd name="connsiteX80" fmla="*/ 291796 w 408665"/>
              <a:gd name="connsiteY80" fmla="*/ 118229 h 500680"/>
              <a:gd name="connsiteX81" fmla="*/ 290720 w 408665"/>
              <a:gd name="connsiteY81" fmla="*/ 107363 h 500680"/>
              <a:gd name="connsiteX82" fmla="*/ 336641 w 408665"/>
              <a:gd name="connsiteY82" fmla="*/ 49049 h 500680"/>
              <a:gd name="connsiteX83" fmla="*/ 347404 w 408665"/>
              <a:gd name="connsiteY83" fmla="*/ 47962 h 500680"/>
              <a:gd name="connsiteX84" fmla="*/ 59999 w 408665"/>
              <a:gd name="connsiteY84" fmla="*/ 47962 h 500680"/>
              <a:gd name="connsiteX85" fmla="*/ 70701 w 408665"/>
              <a:gd name="connsiteY85" fmla="*/ 49049 h 500680"/>
              <a:gd name="connsiteX86" fmla="*/ 116364 w 408665"/>
              <a:gd name="connsiteY86" fmla="*/ 107363 h 500680"/>
              <a:gd name="connsiteX87" fmla="*/ 115294 w 408665"/>
              <a:gd name="connsiteY87" fmla="*/ 118229 h 500680"/>
              <a:gd name="connsiteX88" fmla="*/ 110656 w 408665"/>
              <a:gd name="connsiteY88" fmla="*/ 119678 h 500680"/>
              <a:gd name="connsiteX89" fmla="*/ 104592 w 408665"/>
              <a:gd name="connsiteY89" fmla="*/ 116780 h 500680"/>
              <a:gd name="connsiteX90" fmla="*/ 58929 w 408665"/>
              <a:gd name="connsiteY90" fmla="*/ 58828 h 500680"/>
              <a:gd name="connsiteX91" fmla="*/ 59999 w 408665"/>
              <a:gd name="connsiteY91" fmla="*/ 47962 h 500680"/>
              <a:gd name="connsiteX92" fmla="*/ 251948 w 408665"/>
              <a:gd name="connsiteY92" fmla="*/ 110 h 500680"/>
              <a:gd name="connsiteX93" fmla="*/ 258176 w 408665"/>
              <a:gd name="connsiteY93" fmla="*/ 9115 h 500680"/>
              <a:gd name="connsiteX94" fmla="*/ 246453 w 408665"/>
              <a:gd name="connsiteY94" fmla="*/ 78271 h 500680"/>
              <a:gd name="connsiteX95" fmla="*/ 238760 w 408665"/>
              <a:gd name="connsiteY95" fmla="*/ 84755 h 500680"/>
              <a:gd name="connsiteX96" fmla="*/ 237661 w 408665"/>
              <a:gd name="connsiteY96" fmla="*/ 84755 h 500680"/>
              <a:gd name="connsiteX97" fmla="*/ 231066 w 408665"/>
              <a:gd name="connsiteY97" fmla="*/ 75750 h 500680"/>
              <a:gd name="connsiteX98" fmla="*/ 243156 w 408665"/>
              <a:gd name="connsiteY98" fmla="*/ 6594 h 500680"/>
              <a:gd name="connsiteX99" fmla="*/ 251948 w 408665"/>
              <a:gd name="connsiteY99" fmla="*/ 110 h 500680"/>
              <a:gd name="connsiteX100" fmla="*/ 156610 w 408665"/>
              <a:gd name="connsiteY100" fmla="*/ 110 h 500680"/>
              <a:gd name="connsiteX101" fmla="*/ 165653 w 408665"/>
              <a:gd name="connsiteY101" fmla="*/ 6594 h 500680"/>
              <a:gd name="connsiteX102" fmla="*/ 177228 w 408665"/>
              <a:gd name="connsiteY102" fmla="*/ 75750 h 500680"/>
              <a:gd name="connsiteX103" fmla="*/ 170717 w 408665"/>
              <a:gd name="connsiteY103" fmla="*/ 84755 h 500680"/>
              <a:gd name="connsiteX104" fmla="*/ 169632 w 408665"/>
              <a:gd name="connsiteY104" fmla="*/ 84755 h 500680"/>
              <a:gd name="connsiteX105" fmla="*/ 162036 w 408665"/>
              <a:gd name="connsiteY105" fmla="*/ 78271 h 500680"/>
              <a:gd name="connsiteX106" fmla="*/ 150461 w 408665"/>
              <a:gd name="connsiteY106" fmla="*/ 9115 h 500680"/>
              <a:gd name="connsiteX107" fmla="*/ 156610 w 408665"/>
              <a:gd name="connsiteY107" fmla="*/ 110 h 50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408665" h="500680">
                <a:moveTo>
                  <a:pt x="164979" y="442750"/>
                </a:moveTo>
                <a:lnTo>
                  <a:pt x="164979" y="446708"/>
                </a:lnTo>
                <a:cubicBezTo>
                  <a:pt x="164979" y="467937"/>
                  <a:pt x="182274" y="485208"/>
                  <a:pt x="203532" y="485208"/>
                </a:cubicBezTo>
                <a:cubicBezTo>
                  <a:pt x="224791" y="485208"/>
                  <a:pt x="242086" y="467937"/>
                  <a:pt x="242086" y="446708"/>
                </a:cubicBezTo>
                <a:lnTo>
                  <a:pt x="242086" y="442750"/>
                </a:lnTo>
                <a:close/>
                <a:moveTo>
                  <a:pt x="130389" y="339124"/>
                </a:moveTo>
                <a:lnTo>
                  <a:pt x="130389" y="427638"/>
                </a:lnTo>
                <a:lnTo>
                  <a:pt x="157412" y="427638"/>
                </a:lnTo>
                <a:lnTo>
                  <a:pt x="249652" y="427638"/>
                </a:lnTo>
                <a:lnTo>
                  <a:pt x="277036" y="427638"/>
                </a:lnTo>
                <a:lnTo>
                  <a:pt x="277036" y="339124"/>
                </a:lnTo>
                <a:close/>
                <a:moveTo>
                  <a:pt x="203532" y="213549"/>
                </a:moveTo>
                <a:cubicBezTo>
                  <a:pt x="198488" y="219306"/>
                  <a:pt x="191282" y="223264"/>
                  <a:pt x="180472" y="223264"/>
                </a:cubicBezTo>
                <a:cubicBezTo>
                  <a:pt x="170744" y="223264"/>
                  <a:pt x="163537" y="221824"/>
                  <a:pt x="157772" y="219306"/>
                </a:cubicBezTo>
                <a:lnTo>
                  <a:pt x="175428" y="323652"/>
                </a:lnTo>
                <a:lnTo>
                  <a:pt x="231637" y="323652"/>
                </a:lnTo>
                <a:lnTo>
                  <a:pt x="248932" y="219306"/>
                </a:lnTo>
                <a:cubicBezTo>
                  <a:pt x="243167" y="221824"/>
                  <a:pt x="235961" y="223264"/>
                  <a:pt x="226592" y="223264"/>
                </a:cubicBezTo>
                <a:cubicBezTo>
                  <a:pt x="215783" y="223264"/>
                  <a:pt x="208216" y="219306"/>
                  <a:pt x="203532" y="213549"/>
                </a:cubicBezTo>
                <a:close/>
                <a:moveTo>
                  <a:pt x="397025" y="128537"/>
                </a:moveTo>
                <a:cubicBezTo>
                  <a:pt x="400654" y="126390"/>
                  <a:pt x="405371" y="127463"/>
                  <a:pt x="407548" y="131041"/>
                </a:cubicBezTo>
                <a:cubicBezTo>
                  <a:pt x="409725" y="134618"/>
                  <a:pt x="408637" y="139269"/>
                  <a:pt x="405008" y="141416"/>
                </a:cubicBezTo>
                <a:lnTo>
                  <a:pt x="346588" y="175759"/>
                </a:lnTo>
                <a:cubicBezTo>
                  <a:pt x="345137" y="176833"/>
                  <a:pt x="344048" y="176833"/>
                  <a:pt x="342597" y="176833"/>
                </a:cubicBezTo>
                <a:cubicBezTo>
                  <a:pt x="340057" y="176833"/>
                  <a:pt x="337517" y="175759"/>
                  <a:pt x="336065" y="173255"/>
                </a:cubicBezTo>
                <a:cubicBezTo>
                  <a:pt x="333888" y="169678"/>
                  <a:pt x="334977" y="165027"/>
                  <a:pt x="338605" y="162880"/>
                </a:cubicBezTo>
                <a:close/>
                <a:moveTo>
                  <a:pt x="11625" y="128522"/>
                </a:moveTo>
                <a:lnTo>
                  <a:pt x="70045" y="162625"/>
                </a:lnTo>
                <a:cubicBezTo>
                  <a:pt x="73674" y="164757"/>
                  <a:pt x="74762" y="169375"/>
                  <a:pt x="72585" y="173283"/>
                </a:cubicBezTo>
                <a:cubicBezTo>
                  <a:pt x="71134" y="175414"/>
                  <a:pt x="68594" y="176835"/>
                  <a:pt x="66054" y="176835"/>
                </a:cubicBezTo>
                <a:cubicBezTo>
                  <a:pt x="64602" y="176835"/>
                  <a:pt x="63514" y="176480"/>
                  <a:pt x="62062" y="175769"/>
                </a:cubicBezTo>
                <a:lnTo>
                  <a:pt x="4005" y="141311"/>
                </a:lnTo>
                <a:cubicBezTo>
                  <a:pt x="14" y="139179"/>
                  <a:pt x="-1075" y="134561"/>
                  <a:pt x="1102" y="131008"/>
                </a:cubicBezTo>
                <a:cubicBezTo>
                  <a:pt x="3279" y="127456"/>
                  <a:pt x="7996" y="126390"/>
                  <a:pt x="11625" y="128522"/>
                </a:cubicBezTo>
                <a:close/>
                <a:moveTo>
                  <a:pt x="203532" y="119637"/>
                </a:moveTo>
                <a:cubicBezTo>
                  <a:pt x="137595" y="119637"/>
                  <a:pt x="83908" y="172890"/>
                  <a:pt x="83908" y="238016"/>
                </a:cubicBezTo>
                <a:cubicBezTo>
                  <a:pt x="83908" y="270759"/>
                  <a:pt x="97240" y="301343"/>
                  <a:pt x="121020" y="323652"/>
                </a:cubicBezTo>
                <a:lnTo>
                  <a:pt x="122101" y="323652"/>
                </a:lnTo>
                <a:cubicBezTo>
                  <a:pt x="122462" y="323652"/>
                  <a:pt x="122462" y="323652"/>
                  <a:pt x="122822" y="323652"/>
                </a:cubicBezTo>
                <a:lnTo>
                  <a:pt x="159934" y="323652"/>
                </a:lnTo>
                <a:lnTo>
                  <a:pt x="139036" y="197357"/>
                </a:lnTo>
                <a:cubicBezTo>
                  <a:pt x="138315" y="194838"/>
                  <a:pt x="138315" y="192680"/>
                  <a:pt x="138315" y="192680"/>
                </a:cubicBezTo>
                <a:cubicBezTo>
                  <a:pt x="138315" y="188722"/>
                  <a:pt x="141198" y="185483"/>
                  <a:pt x="145161" y="185123"/>
                </a:cubicBezTo>
                <a:cubicBezTo>
                  <a:pt x="149125" y="184764"/>
                  <a:pt x="152728" y="187642"/>
                  <a:pt x="153449" y="191240"/>
                </a:cubicBezTo>
                <a:lnTo>
                  <a:pt x="154169" y="195558"/>
                </a:lnTo>
                <a:cubicBezTo>
                  <a:pt x="155611" y="200236"/>
                  <a:pt x="161015" y="208152"/>
                  <a:pt x="180472" y="208152"/>
                </a:cubicBezTo>
                <a:cubicBezTo>
                  <a:pt x="194524" y="208152"/>
                  <a:pt x="195966" y="196278"/>
                  <a:pt x="195966" y="192680"/>
                </a:cubicBezTo>
                <a:cubicBezTo>
                  <a:pt x="195966" y="188362"/>
                  <a:pt x="199209" y="185123"/>
                  <a:pt x="203532" y="185123"/>
                </a:cubicBezTo>
                <a:cubicBezTo>
                  <a:pt x="207856" y="185123"/>
                  <a:pt x="211099" y="188362"/>
                  <a:pt x="211099" y="192320"/>
                </a:cubicBezTo>
                <a:cubicBezTo>
                  <a:pt x="211099" y="195918"/>
                  <a:pt x="212540" y="207792"/>
                  <a:pt x="226592" y="207792"/>
                </a:cubicBezTo>
                <a:cubicBezTo>
                  <a:pt x="246410" y="207792"/>
                  <a:pt x="251814" y="199876"/>
                  <a:pt x="253256" y="195198"/>
                </a:cubicBezTo>
                <a:lnTo>
                  <a:pt x="253976" y="191240"/>
                </a:lnTo>
                <a:cubicBezTo>
                  <a:pt x="254337" y="187282"/>
                  <a:pt x="257940" y="184404"/>
                  <a:pt x="261903" y="184764"/>
                </a:cubicBezTo>
                <a:cubicBezTo>
                  <a:pt x="265867" y="185483"/>
                  <a:pt x="269109" y="188722"/>
                  <a:pt x="269109" y="192680"/>
                </a:cubicBezTo>
                <a:cubicBezTo>
                  <a:pt x="269109" y="192680"/>
                  <a:pt x="269109" y="194479"/>
                  <a:pt x="268389" y="197357"/>
                </a:cubicBezTo>
                <a:lnTo>
                  <a:pt x="247130" y="323652"/>
                </a:lnTo>
                <a:lnTo>
                  <a:pt x="284603" y="323652"/>
                </a:lnTo>
                <a:lnTo>
                  <a:pt x="284963" y="323652"/>
                </a:lnTo>
                <a:lnTo>
                  <a:pt x="286404" y="323652"/>
                </a:lnTo>
                <a:cubicBezTo>
                  <a:pt x="309825" y="301343"/>
                  <a:pt x="323156" y="270399"/>
                  <a:pt x="323156" y="238016"/>
                </a:cubicBezTo>
                <a:cubicBezTo>
                  <a:pt x="323156" y="172890"/>
                  <a:pt x="269470" y="119637"/>
                  <a:pt x="203532" y="119637"/>
                </a:cubicBezTo>
                <a:close/>
                <a:moveTo>
                  <a:pt x="203532" y="104165"/>
                </a:moveTo>
                <a:cubicBezTo>
                  <a:pt x="277757" y="104165"/>
                  <a:pt x="338290" y="164254"/>
                  <a:pt x="338290" y="238016"/>
                </a:cubicBezTo>
                <a:cubicBezTo>
                  <a:pt x="338290" y="276516"/>
                  <a:pt x="321355" y="313217"/>
                  <a:pt x="292169" y="338764"/>
                </a:cubicBezTo>
                <a:lnTo>
                  <a:pt x="292169" y="435194"/>
                </a:lnTo>
                <a:cubicBezTo>
                  <a:pt x="292169" y="439152"/>
                  <a:pt x="288566" y="442750"/>
                  <a:pt x="284603" y="442750"/>
                </a:cubicBezTo>
                <a:lnTo>
                  <a:pt x="257579" y="442750"/>
                </a:lnTo>
                <a:lnTo>
                  <a:pt x="257579" y="446708"/>
                </a:lnTo>
                <a:cubicBezTo>
                  <a:pt x="257579" y="476213"/>
                  <a:pt x="233078" y="500680"/>
                  <a:pt x="203532" y="500680"/>
                </a:cubicBezTo>
                <a:cubicBezTo>
                  <a:pt x="173987" y="500680"/>
                  <a:pt x="149485" y="476213"/>
                  <a:pt x="149485" y="446708"/>
                </a:cubicBezTo>
                <a:lnTo>
                  <a:pt x="149485" y="442750"/>
                </a:lnTo>
                <a:lnTo>
                  <a:pt x="122462" y="442750"/>
                </a:lnTo>
                <a:cubicBezTo>
                  <a:pt x="118498" y="442750"/>
                  <a:pt x="114895" y="439152"/>
                  <a:pt x="114895" y="435194"/>
                </a:cubicBezTo>
                <a:lnTo>
                  <a:pt x="114895" y="338764"/>
                </a:lnTo>
                <a:cubicBezTo>
                  <a:pt x="85710" y="313217"/>
                  <a:pt x="68775" y="276516"/>
                  <a:pt x="68775" y="238016"/>
                </a:cubicBezTo>
                <a:cubicBezTo>
                  <a:pt x="68775" y="164254"/>
                  <a:pt x="129308" y="104165"/>
                  <a:pt x="203532" y="104165"/>
                </a:cubicBezTo>
                <a:close/>
                <a:moveTo>
                  <a:pt x="347404" y="47962"/>
                </a:moveTo>
                <a:cubicBezTo>
                  <a:pt x="350633" y="50498"/>
                  <a:pt x="350991" y="55568"/>
                  <a:pt x="348480" y="58828"/>
                </a:cubicBezTo>
                <a:lnTo>
                  <a:pt x="302559" y="116780"/>
                </a:lnTo>
                <a:cubicBezTo>
                  <a:pt x="300765" y="118591"/>
                  <a:pt x="298613" y="119678"/>
                  <a:pt x="296460" y="119678"/>
                </a:cubicBezTo>
                <a:cubicBezTo>
                  <a:pt x="294666" y="119678"/>
                  <a:pt x="293231" y="118953"/>
                  <a:pt x="291796" y="118229"/>
                </a:cubicBezTo>
                <a:cubicBezTo>
                  <a:pt x="288567" y="115693"/>
                  <a:pt x="287850" y="110623"/>
                  <a:pt x="290720" y="107363"/>
                </a:cubicBezTo>
                <a:lnTo>
                  <a:pt x="336641" y="49049"/>
                </a:lnTo>
                <a:cubicBezTo>
                  <a:pt x="339152" y="45789"/>
                  <a:pt x="344175" y="45427"/>
                  <a:pt x="347404" y="47962"/>
                </a:cubicBezTo>
                <a:close/>
                <a:moveTo>
                  <a:pt x="59999" y="47962"/>
                </a:moveTo>
                <a:cubicBezTo>
                  <a:pt x="63210" y="45427"/>
                  <a:pt x="67847" y="45789"/>
                  <a:pt x="70701" y="49049"/>
                </a:cubicBezTo>
                <a:lnTo>
                  <a:pt x="116364" y="107363"/>
                </a:lnTo>
                <a:cubicBezTo>
                  <a:pt x="119218" y="110623"/>
                  <a:pt x="118505" y="115331"/>
                  <a:pt x="115294" y="118229"/>
                </a:cubicBezTo>
                <a:cubicBezTo>
                  <a:pt x="113867" y="119315"/>
                  <a:pt x="112083" y="119678"/>
                  <a:pt x="110656" y="119678"/>
                </a:cubicBezTo>
                <a:cubicBezTo>
                  <a:pt x="108159" y="119678"/>
                  <a:pt x="106019" y="118591"/>
                  <a:pt x="104592" y="116780"/>
                </a:cubicBezTo>
                <a:lnTo>
                  <a:pt x="58929" y="58828"/>
                </a:lnTo>
                <a:cubicBezTo>
                  <a:pt x="56075" y="55568"/>
                  <a:pt x="56788" y="50498"/>
                  <a:pt x="59999" y="47962"/>
                </a:cubicBezTo>
                <a:close/>
                <a:moveTo>
                  <a:pt x="251948" y="110"/>
                </a:moveTo>
                <a:cubicBezTo>
                  <a:pt x="255978" y="831"/>
                  <a:pt x="258909" y="4793"/>
                  <a:pt x="258176" y="9115"/>
                </a:cubicBezTo>
                <a:lnTo>
                  <a:pt x="246453" y="78271"/>
                </a:lnTo>
                <a:cubicBezTo>
                  <a:pt x="245720" y="82233"/>
                  <a:pt x="242423" y="84755"/>
                  <a:pt x="238760" y="84755"/>
                </a:cubicBezTo>
                <a:cubicBezTo>
                  <a:pt x="238393" y="84755"/>
                  <a:pt x="238027" y="84755"/>
                  <a:pt x="237661" y="84755"/>
                </a:cubicBezTo>
                <a:cubicBezTo>
                  <a:pt x="233264" y="84034"/>
                  <a:pt x="230700" y="80072"/>
                  <a:pt x="231066" y="75750"/>
                </a:cubicBezTo>
                <a:lnTo>
                  <a:pt x="243156" y="6594"/>
                </a:lnTo>
                <a:cubicBezTo>
                  <a:pt x="243522" y="2271"/>
                  <a:pt x="247552" y="-610"/>
                  <a:pt x="251948" y="110"/>
                </a:cubicBezTo>
                <a:close/>
                <a:moveTo>
                  <a:pt x="156610" y="110"/>
                </a:moveTo>
                <a:cubicBezTo>
                  <a:pt x="160951" y="-610"/>
                  <a:pt x="164930" y="2271"/>
                  <a:pt x="165653" y="6594"/>
                </a:cubicBezTo>
                <a:lnTo>
                  <a:pt x="177228" y="75750"/>
                </a:lnTo>
                <a:cubicBezTo>
                  <a:pt x="177951" y="80072"/>
                  <a:pt x="175058" y="84034"/>
                  <a:pt x="170717" y="84755"/>
                </a:cubicBezTo>
                <a:cubicBezTo>
                  <a:pt x="170355" y="84755"/>
                  <a:pt x="169994" y="84755"/>
                  <a:pt x="169632" y="84755"/>
                </a:cubicBezTo>
                <a:cubicBezTo>
                  <a:pt x="166015" y="84755"/>
                  <a:pt x="162759" y="82233"/>
                  <a:pt x="162036" y="78271"/>
                </a:cubicBezTo>
                <a:lnTo>
                  <a:pt x="150461" y="9115"/>
                </a:lnTo>
                <a:cubicBezTo>
                  <a:pt x="149738" y="4793"/>
                  <a:pt x="152632" y="831"/>
                  <a:pt x="156610" y="1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7FBFF5-6F9E-45E5-97BC-8C3EA04430A8}"/>
              </a:ext>
            </a:extLst>
          </p:cNvPr>
          <p:cNvSpPr txBox="1">
            <a:spLocks/>
          </p:cNvSpPr>
          <p:nvPr/>
        </p:nvSpPr>
        <p:spPr>
          <a:xfrm>
            <a:off x="454025" y="1554163"/>
            <a:ext cx="11283950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endParaRPr lang="en-US" dirty="0"/>
          </a:p>
          <a:p>
            <a:pPr lvl="1"/>
            <a:r>
              <a:rPr lang="en-US" sz="2800" dirty="0"/>
              <a:t>Can changes be made to budgets after they are forwarded to the next approval level in Process Management?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211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97" y="191348"/>
            <a:ext cx="11284178" cy="64326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4:   Review &amp; Submit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383546" y="73717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Review Questions </a:t>
            </a:r>
          </a:p>
        </p:txBody>
      </p:sp>
      <p:sp>
        <p:nvSpPr>
          <p:cNvPr id="5" name="Freeform 193">
            <a:extLst>
              <a:ext uri="{FF2B5EF4-FFF2-40B4-BE49-F238E27FC236}">
                <a16:creationId xmlns:a16="http://schemas.microsoft.com/office/drawing/2014/main" id="{27255CC2-4BB2-4AFA-AE0B-59A49200A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92" y="863229"/>
            <a:ext cx="408665" cy="500680"/>
          </a:xfrm>
          <a:custGeom>
            <a:avLst/>
            <a:gdLst>
              <a:gd name="connsiteX0" fmla="*/ 164979 w 408665"/>
              <a:gd name="connsiteY0" fmla="*/ 442750 h 500680"/>
              <a:gd name="connsiteX1" fmla="*/ 164979 w 408665"/>
              <a:gd name="connsiteY1" fmla="*/ 446708 h 500680"/>
              <a:gd name="connsiteX2" fmla="*/ 203532 w 408665"/>
              <a:gd name="connsiteY2" fmla="*/ 485208 h 500680"/>
              <a:gd name="connsiteX3" fmla="*/ 242086 w 408665"/>
              <a:gd name="connsiteY3" fmla="*/ 446708 h 500680"/>
              <a:gd name="connsiteX4" fmla="*/ 242086 w 408665"/>
              <a:gd name="connsiteY4" fmla="*/ 442750 h 500680"/>
              <a:gd name="connsiteX5" fmla="*/ 130389 w 408665"/>
              <a:gd name="connsiteY5" fmla="*/ 339124 h 500680"/>
              <a:gd name="connsiteX6" fmla="*/ 130389 w 408665"/>
              <a:gd name="connsiteY6" fmla="*/ 427638 h 500680"/>
              <a:gd name="connsiteX7" fmla="*/ 157412 w 408665"/>
              <a:gd name="connsiteY7" fmla="*/ 427638 h 500680"/>
              <a:gd name="connsiteX8" fmla="*/ 249652 w 408665"/>
              <a:gd name="connsiteY8" fmla="*/ 427638 h 500680"/>
              <a:gd name="connsiteX9" fmla="*/ 277036 w 408665"/>
              <a:gd name="connsiteY9" fmla="*/ 427638 h 500680"/>
              <a:gd name="connsiteX10" fmla="*/ 277036 w 408665"/>
              <a:gd name="connsiteY10" fmla="*/ 339124 h 500680"/>
              <a:gd name="connsiteX11" fmla="*/ 203532 w 408665"/>
              <a:gd name="connsiteY11" fmla="*/ 213549 h 500680"/>
              <a:gd name="connsiteX12" fmla="*/ 180472 w 408665"/>
              <a:gd name="connsiteY12" fmla="*/ 223264 h 500680"/>
              <a:gd name="connsiteX13" fmla="*/ 157772 w 408665"/>
              <a:gd name="connsiteY13" fmla="*/ 219306 h 500680"/>
              <a:gd name="connsiteX14" fmla="*/ 175428 w 408665"/>
              <a:gd name="connsiteY14" fmla="*/ 323652 h 500680"/>
              <a:gd name="connsiteX15" fmla="*/ 231637 w 408665"/>
              <a:gd name="connsiteY15" fmla="*/ 323652 h 500680"/>
              <a:gd name="connsiteX16" fmla="*/ 248932 w 408665"/>
              <a:gd name="connsiteY16" fmla="*/ 219306 h 500680"/>
              <a:gd name="connsiteX17" fmla="*/ 226592 w 408665"/>
              <a:gd name="connsiteY17" fmla="*/ 223264 h 500680"/>
              <a:gd name="connsiteX18" fmla="*/ 203532 w 408665"/>
              <a:gd name="connsiteY18" fmla="*/ 213549 h 500680"/>
              <a:gd name="connsiteX19" fmla="*/ 397025 w 408665"/>
              <a:gd name="connsiteY19" fmla="*/ 128537 h 500680"/>
              <a:gd name="connsiteX20" fmla="*/ 407548 w 408665"/>
              <a:gd name="connsiteY20" fmla="*/ 131041 h 500680"/>
              <a:gd name="connsiteX21" fmla="*/ 405008 w 408665"/>
              <a:gd name="connsiteY21" fmla="*/ 141416 h 500680"/>
              <a:gd name="connsiteX22" fmla="*/ 346588 w 408665"/>
              <a:gd name="connsiteY22" fmla="*/ 175759 h 500680"/>
              <a:gd name="connsiteX23" fmla="*/ 342597 w 408665"/>
              <a:gd name="connsiteY23" fmla="*/ 176833 h 500680"/>
              <a:gd name="connsiteX24" fmla="*/ 336065 w 408665"/>
              <a:gd name="connsiteY24" fmla="*/ 173255 h 500680"/>
              <a:gd name="connsiteX25" fmla="*/ 338605 w 408665"/>
              <a:gd name="connsiteY25" fmla="*/ 162880 h 500680"/>
              <a:gd name="connsiteX26" fmla="*/ 11625 w 408665"/>
              <a:gd name="connsiteY26" fmla="*/ 128522 h 500680"/>
              <a:gd name="connsiteX27" fmla="*/ 70045 w 408665"/>
              <a:gd name="connsiteY27" fmla="*/ 162625 h 500680"/>
              <a:gd name="connsiteX28" fmla="*/ 72585 w 408665"/>
              <a:gd name="connsiteY28" fmla="*/ 173283 h 500680"/>
              <a:gd name="connsiteX29" fmla="*/ 66054 w 408665"/>
              <a:gd name="connsiteY29" fmla="*/ 176835 h 500680"/>
              <a:gd name="connsiteX30" fmla="*/ 62062 w 408665"/>
              <a:gd name="connsiteY30" fmla="*/ 175769 h 500680"/>
              <a:gd name="connsiteX31" fmla="*/ 4005 w 408665"/>
              <a:gd name="connsiteY31" fmla="*/ 141311 h 500680"/>
              <a:gd name="connsiteX32" fmla="*/ 1102 w 408665"/>
              <a:gd name="connsiteY32" fmla="*/ 131008 h 500680"/>
              <a:gd name="connsiteX33" fmla="*/ 11625 w 408665"/>
              <a:gd name="connsiteY33" fmla="*/ 128522 h 500680"/>
              <a:gd name="connsiteX34" fmla="*/ 203532 w 408665"/>
              <a:gd name="connsiteY34" fmla="*/ 119637 h 500680"/>
              <a:gd name="connsiteX35" fmla="*/ 83908 w 408665"/>
              <a:gd name="connsiteY35" fmla="*/ 238016 h 500680"/>
              <a:gd name="connsiteX36" fmla="*/ 121020 w 408665"/>
              <a:gd name="connsiteY36" fmla="*/ 323652 h 500680"/>
              <a:gd name="connsiteX37" fmla="*/ 122101 w 408665"/>
              <a:gd name="connsiteY37" fmla="*/ 323652 h 500680"/>
              <a:gd name="connsiteX38" fmla="*/ 122822 w 408665"/>
              <a:gd name="connsiteY38" fmla="*/ 323652 h 500680"/>
              <a:gd name="connsiteX39" fmla="*/ 159934 w 408665"/>
              <a:gd name="connsiteY39" fmla="*/ 323652 h 500680"/>
              <a:gd name="connsiteX40" fmla="*/ 139036 w 408665"/>
              <a:gd name="connsiteY40" fmla="*/ 197357 h 500680"/>
              <a:gd name="connsiteX41" fmla="*/ 138315 w 408665"/>
              <a:gd name="connsiteY41" fmla="*/ 192680 h 500680"/>
              <a:gd name="connsiteX42" fmla="*/ 145161 w 408665"/>
              <a:gd name="connsiteY42" fmla="*/ 185123 h 500680"/>
              <a:gd name="connsiteX43" fmla="*/ 153449 w 408665"/>
              <a:gd name="connsiteY43" fmla="*/ 191240 h 500680"/>
              <a:gd name="connsiteX44" fmla="*/ 154169 w 408665"/>
              <a:gd name="connsiteY44" fmla="*/ 195558 h 500680"/>
              <a:gd name="connsiteX45" fmla="*/ 180472 w 408665"/>
              <a:gd name="connsiteY45" fmla="*/ 208152 h 500680"/>
              <a:gd name="connsiteX46" fmla="*/ 195966 w 408665"/>
              <a:gd name="connsiteY46" fmla="*/ 192680 h 500680"/>
              <a:gd name="connsiteX47" fmla="*/ 203532 w 408665"/>
              <a:gd name="connsiteY47" fmla="*/ 185123 h 500680"/>
              <a:gd name="connsiteX48" fmla="*/ 211099 w 408665"/>
              <a:gd name="connsiteY48" fmla="*/ 192320 h 500680"/>
              <a:gd name="connsiteX49" fmla="*/ 226592 w 408665"/>
              <a:gd name="connsiteY49" fmla="*/ 207792 h 500680"/>
              <a:gd name="connsiteX50" fmla="*/ 253256 w 408665"/>
              <a:gd name="connsiteY50" fmla="*/ 195198 h 500680"/>
              <a:gd name="connsiteX51" fmla="*/ 253976 w 408665"/>
              <a:gd name="connsiteY51" fmla="*/ 191240 h 500680"/>
              <a:gd name="connsiteX52" fmla="*/ 261903 w 408665"/>
              <a:gd name="connsiteY52" fmla="*/ 184764 h 500680"/>
              <a:gd name="connsiteX53" fmla="*/ 269109 w 408665"/>
              <a:gd name="connsiteY53" fmla="*/ 192680 h 500680"/>
              <a:gd name="connsiteX54" fmla="*/ 268389 w 408665"/>
              <a:gd name="connsiteY54" fmla="*/ 197357 h 500680"/>
              <a:gd name="connsiteX55" fmla="*/ 247130 w 408665"/>
              <a:gd name="connsiteY55" fmla="*/ 323652 h 500680"/>
              <a:gd name="connsiteX56" fmla="*/ 284603 w 408665"/>
              <a:gd name="connsiteY56" fmla="*/ 323652 h 500680"/>
              <a:gd name="connsiteX57" fmla="*/ 284963 w 408665"/>
              <a:gd name="connsiteY57" fmla="*/ 323652 h 500680"/>
              <a:gd name="connsiteX58" fmla="*/ 286404 w 408665"/>
              <a:gd name="connsiteY58" fmla="*/ 323652 h 500680"/>
              <a:gd name="connsiteX59" fmla="*/ 323156 w 408665"/>
              <a:gd name="connsiteY59" fmla="*/ 238016 h 500680"/>
              <a:gd name="connsiteX60" fmla="*/ 203532 w 408665"/>
              <a:gd name="connsiteY60" fmla="*/ 119637 h 500680"/>
              <a:gd name="connsiteX61" fmla="*/ 203532 w 408665"/>
              <a:gd name="connsiteY61" fmla="*/ 104165 h 500680"/>
              <a:gd name="connsiteX62" fmla="*/ 338290 w 408665"/>
              <a:gd name="connsiteY62" fmla="*/ 238016 h 500680"/>
              <a:gd name="connsiteX63" fmla="*/ 292169 w 408665"/>
              <a:gd name="connsiteY63" fmla="*/ 338764 h 500680"/>
              <a:gd name="connsiteX64" fmla="*/ 292169 w 408665"/>
              <a:gd name="connsiteY64" fmla="*/ 435194 h 500680"/>
              <a:gd name="connsiteX65" fmla="*/ 284603 w 408665"/>
              <a:gd name="connsiteY65" fmla="*/ 442750 h 500680"/>
              <a:gd name="connsiteX66" fmla="*/ 257579 w 408665"/>
              <a:gd name="connsiteY66" fmla="*/ 442750 h 500680"/>
              <a:gd name="connsiteX67" fmla="*/ 257579 w 408665"/>
              <a:gd name="connsiteY67" fmla="*/ 446708 h 500680"/>
              <a:gd name="connsiteX68" fmla="*/ 203532 w 408665"/>
              <a:gd name="connsiteY68" fmla="*/ 500680 h 500680"/>
              <a:gd name="connsiteX69" fmla="*/ 149485 w 408665"/>
              <a:gd name="connsiteY69" fmla="*/ 446708 h 500680"/>
              <a:gd name="connsiteX70" fmla="*/ 149485 w 408665"/>
              <a:gd name="connsiteY70" fmla="*/ 442750 h 500680"/>
              <a:gd name="connsiteX71" fmla="*/ 122462 w 408665"/>
              <a:gd name="connsiteY71" fmla="*/ 442750 h 500680"/>
              <a:gd name="connsiteX72" fmla="*/ 114895 w 408665"/>
              <a:gd name="connsiteY72" fmla="*/ 435194 h 500680"/>
              <a:gd name="connsiteX73" fmla="*/ 114895 w 408665"/>
              <a:gd name="connsiteY73" fmla="*/ 338764 h 500680"/>
              <a:gd name="connsiteX74" fmla="*/ 68775 w 408665"/>
              <a:gd name="connsiteY74" fmla="*/ 238016 h 500680"/>
              <a:gd name="connsiteX75" fmla="*/ 203532 w 408665"/>
              <a:gd name="connsiteY75" fmla="*/ 104165 h 500680"/>
              <a:gd name="connsiteX76" fmla="*/ 347404 w 408665"/>
              <a:gd name="connsiteY76" fmla="*/ 47962 h 500680"/>
              <a:gd name="connsiteX77" fmla="*/ 348480 w 408665"/>
              <a:gd name="connsiteY77" fmla="*/ 58828 h 500680"/>
              <a:gd name="connsiteX78" fmla="*/ 302559 w 408665"/>
              <a:gd name="connsiteY78" fmla="*/ 116780 h 500680"/>
              <a:gd name="connsiteX79" fmla="*/ 296460 w 408665"/>
              <a:gd name="connsiteY79" fmla="*/ 119678 h 500680"/>
              <a:gd name="connsiteX80" fmla="*/ 291796 w 408665"/>
              <a:gd name="connsiteY80" fmla="*/ 118229 h 500680"/>
              <a:gd name="connsiteX81" fmla="*/ 290720 w 408665"/>
              <a:gd name="connsiteY81" fmla="*/ 107363 h 500680"/>
              <a:gd name="connsiteX82" fmla="*/ 336641 w 408665"/>
              <a:gd name="connsiteY82" fmla="*/ 49049 h 500680"/>
              <a:gd name="connsiteX83" fmla="*/ 347404 w 408665"/>
              <a:gd name="connsiteY83" fmla="*/ 47962 h 500680"/>
              <a:gd name="connsiteX84" fmla="*/ 59999 w 408665"/>
              <a:gd name="connsiteY84" fmla="*/ 47962 h 500680"/>
              <a:gd name="connsiteX85" fmla="*/ 70701 w 408665"/>
              <a:gd name="connsiteY85" fmla="*/ 49049 h 500680"/>
              <a:gd name="connsiteX86" fmla="*/ 116364 w 408665"/>
              <a:gd name="connsiteY86" fmla="*/ 107363 h 500680"/>
              <a:gd name="connsiteX87" fmla="*/ 115294 w 408665"/>
              <a:gd name="connsiteY87" fmla="*/ 118229 h 500680"/>
              <a:gd name="connsiteX88" fmla="*/ 110656 w 408665"/>
              <a:gd name="connsiteY88" fmla="*/ 119678 h 500680"/>
              <a:gd name="connsiteX89" fmla="*/ 104592 w 408665"/>
              <a:gd name="connsiteY89" fmla="*/ 116780 h 500680"/>
              <a:gd name="connsiteX90" fmla="*/ 58929 w 408665"/>
              <a:gd name="connsiteY90" fmla="*/ 58828 h 500680"/>
              <a:gd name="connsiteX91" fmla="*/ 59999 w 408665"/>
              <a:gd name="connsiteY91" fmla="*/ 47962 h 500680"/>
              <a:gd name="connsiteX92" fmla="*/ 251948 w 408665"/>
              <a:gd name="connsiteY92" fmla="*/ 110 h 500680"/>
              <a:gd name="connsiteX93" fmla="*/ 258176 w 408665"/>
              <a:gd name="connsiteY93" fmla="*/ 9115 h 500680"/>
              <a:gd name="connsiteX94" fmla="*/ 246453 w 408665"/>
              <a:gd name="connsiteY94" fmla="*/ 78271 h 500680"/>
              <a:gd name="connsiteX95" fmla="*/ 238760 w 408665"/>
              <a:gd name="connsiteY95" fmla="*/ 84755 h 500680"/>
              <a:gd name="connsiteX96" fmla="*/ 237661 w 408665"/>
              <a:gd name="connsiteY96" fmla="*/ 84755 h 500680"/>
              <a:gd name="connsiteX97" fmla="*/ 231066 w 408665"/>
              <a:gd name="connsiteY97" fmla="*/ 75750 h 500680"/>
              <a:gd name="connsiteX98" fmla="*/ 243156 w 408665"/>
              <a:gd name="connsiteY98" fmla="*/ 6594 h 500680"/>
              <a:gd name="connsiteX99" fmla="*/ 251948 w 408665"/>
              <a:gd name="connsiteY99" fmla="*/ 110 h 500680"/>
              <a:gd name="connsiteX100" fmla="*/ 156610 w 408665"/>
              <a:gd name="connsiteY100" fmla="*/ 110 h 500680"/>
              <a:gd name="connsiteX101" fmla="*/ 165653 w 408665"/>
              <a:gd name="connsiteY101" fmla="*/ 6594 h 500680"/>
              <a:gd name="connsiteX102" fmla="*/ 177228 w 408665"/>
              <a:gd name="connsiteY102" fmla="*/ 75750 h 500680"/>
              <a:gd name="connsiteX103" fmla="*/ 170717 w 408665"/>
              <a:gd name="connsiteY103" fmla="*/ 84755 h 500680"/>
              <a:gd name="connsiteX104" fmla="*/ 169632 w 408665"/>
              <a:gd name="connsiteY104" fmla="*/ 84755 h 500680"/>
              <a:gd name="connsiteX105" fmla="*/ 162036 w 408665"/>
              <a:gd name="connsiteY105" fmla="*/ 78271 h 500680"/>
              <a:gd name="connsiteX106" fmla="*/ 150461 w 408665"/>
              <a:gd name="connsiteY106" fmla="*/ 9115 h 500680"/>
              <a:gd name="connsiteX107" fmla="*/ 156610 w 408665"/>
              <a:gd name="connsiteY107" fmla="*/ 110 h 50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408665" h="500680">
                <a:moveTo>
                  <a:pt x="164979" y="442750"/>
                </a:moveTo>
                <a:lnTo>
                  <a:pt x="164979" y="446708"/>
                </a:lnTo>
                <a:cubicBezTo>
                  <a:pt x="164979" y="467937"/>
                  <a:pt x="182274" y="485208"/>
                  <a:pt x="203532" y="485208"/>
                </a:cubicBezTo>
                <a:cubicBezTo>
                  <a:pt x="224791" y="485208"/>
                  <a:pt x="242086" y="467937"/>
                  <a:pt x="242086" y="446708"/>
                </a:cubicBezTo>
                <a:lnTo>
                  <a:pt x="242086" y="442750"/>
                </a:lnTo>
                <a:close/>
                <a:moveTo>
                  <a:pt x="130389" y="339124"/>
                </a:moveTo>
                <a:lnTo>
                  <a:pt x="130389" y="427638"/>
                </a:lnTo>
                <a:lnTo>
                  <a:pt x="157412" y="427638"/>
                </a:lnTo>
                <a:lnTo>
                  <a:pt x="249652" y="427638"/>
                </a:lnTo>
                <a:lnTo>
                  <a:pt x="277036" y="427638"/>
                </a:lnTo>
                <a:lnTo>
                  <a:pt x="277036" y="339124"/>
                </a:lnTo>
                <a:close/>
                <a:moveTo>
                  <a:pt x="203532" y="213549"/>
                </a:moveTo>
                <a:cubicBezTo>
                  <a:pt x="198488" y="219306"/>
                  <a:pt x="191282" y="223264"/>
                  <a:pt x="180472" y="223264"/>
                </a:cubicBezTo>
                <a:cubicBezTo>
                  <a:pt x="170744" y="223264"/>
                  <a:pt x="163537" y="221824"/>
                  <a:pt x="157772" y="219306"/>
                </a:cubicBezTo>
                <a:lnTo>
                  <a:pt x="175428" y="323652"/>
                </a:lnTo>
                <a:lnTo>
                  <a:pt x="231637" y="323652"/>
                </a:lnTo>
                <a:lnTo>
                  <a:pt x="248932" y="219306"/>
                </a:lnTo>
                <a:cubicBezTo>
                  <a:pt x="243167" y="221824"/>
                  <a:pt x="235961" y="223264"/>
                  <a:pt x="226592" y="223264"/>
                </a:cubicBezTo>
                <a:cubicBezTo>
                  <a:pt x="215783" y="223264"/>
                  <a:pt x="208216" y="219306"/>
                  <a:pt x="203532" y="213549"/>
                </a:cubicBezTo>
                <a:close/>
                <a:moveTo>
                  <a:pt x="397025" y="128537"/>
                </a:moveTo>
                <a:cubicBezTo>
                  <a:pt x="400654" y="126390"/>
                  <a:pt x="405371" y="127463"/>
                  <a:pt x="407548" y="131041"/>
                </a:cubicBezTo>
                <a:cubicBezTo>
                  <a:pt x="409725" y="134618"/>
                  <a:pt x="408637" y="139269"/>
                  <a:pt x="405008" y="141416"/>
                </a:cubicBezTo>
                <a:lnTo>
                  <a:pt x="346588" y="175759"/>
                </a:lnTo>
                <a:cubicBezTo>
                  <a:pt x="345137" y="176833"/>
                  <a:pt x="344048" y="176833"/>
                  <a:pt x="342597" y="176833"/>
                </a:cubicBezTo>
                <a:cubicBezTo>
                  <a:pt x="340057" y="176833"/>
                  <a:pt x="337517" y="175759"/>
                  <a:pt x="336065" y="173255"/>
                </a:cubicBezTo>
                <a:cubicBezTo>
                  <a:pt x="333888" y="169678"/>
                  <a:pt x="334977" y="165027"/>
                  <a:pt x="338605" y="162880"/>
                </a:cubicBezTo>
                <a:close/>
                <a:moveTo>
                  <a:pt x="11625" y="128522"/>
                </a:moveTo>
                <a:lnTo>
                  <a:pt x="70045" y="162625"/>
                </a:lnTo>
                <a:cubicBezTo>
                  <a:pt x="73674" y="164757"/>
                  <a:pt x="74762" y="169375"/>
                  <a:pt x="72585" y="173283"/>
                </a:cubicBezTo>
                <a:cubicBezTo>
                  <a:pt x="71134" y="175414"/>
                  <a:pt x="68594" y="176835"/>
                  <a:pt x="66054" y="176835"/>
                </a:cubicBezTo>
                <a:cubicBezTo>
                  <a:pt x="64602" y="176835"/>
                  <a:pt x="63514" y="176480"/>
                  <a:pt x="62062" y="175769"/>
                </a:cubicBezTo>
                <a:lnTo>
                  <a:pt x="4005" y="141311"/>
                </a:lnTo>
                <a:cubicBezTo>
                  <a:pt x="14" y="139179"/>
                  <a:pt x="-1075" y="134561"/>
                  <a:pt x="1102" y="131008"/>
                </a:cubicBezTo>
                <a:cubicBezTo>
                  <a:pt x="3279" y="127456"/>
                  <a:pt x="7996" y="126390"/>
                  <a:pt x="11625" y="128522"/>
                </a:cubicBezTo>
                <a:close/>
                <a:moveTo>
                  <a:pt x="203532" y="119637"/>
                </a:moveTo>
                <a:cubicBezTo>
                  <a:pt x="137595" y="119637"/>
                  <a:pt x="83908" y="172890"/>
                  <a:pt x="83908" y="238016"/>
                </a:cubicBezTo>
                <a:cubicBezTo>
                  <a:pt x="83908" y="270759"/>
                  <a:pt x="97240" y="301343"/>
                  <a:pt x="121020" y="323652"/>
                </a:cubicBezTo>
                <a:lnTo>
                  <a:pt x="122101" y="323652"/>
                </a:lnTo>
                <a:cubicBezTo>
                  <a:pt x="122462" y="323652"/>
                  <a:pt x="122462" y="323652"/>
                  <a:pt x="122822" y="323652"/>
                </a:cubicBezTo>
                <a:lnTo>
                  <a:pt x="159934" y="323652"/>
                </a:lnTo>
                <a:lnTo>
                  <a:pt x="139036" y="197357"/>
                </a:lnTo>
                <a:cubicBezTo>
                  <a:pt x="138315" y="194838"/>
                  <a:pt x="138315" y="192680"/>
                  <a:pt x="138315" y="192680"/>
                </a:cubicBezTo>
                <a:cubicBezTo>
                  <a:pt x="138315" y="188722"/>
                  <a:pt x="141198" y="185483"/>
                  <a:pt x="145161" y="185123"/>
                </a:cubicBezTo>
                <a:cubicBezTo>
                  <a:pt x="149125" y="184764"/>
                  <a:pt x="152728" y="187642"/>
                  <a:pt x="153449" y="191240"/>
                </a:cubicBezTo>
                <a:lnTo>
                  <a:pt x="154169" y="195558"/>
                </a:lnTo>
                <a:cubicBezTo>
                  <a:pt x="155611" y="200236"/>
                  <a:pt x="161015" y="208152"/>
                  <a:pt x="180472" y="208152"/>
                </a:cubicBezTo>
                <a:cubicBezTo>
                  <a:pt x="194524" y="208152"/>
                  <a:pt x="195966" y="196278"/>
                  <a:pt x="195966" y="192680"/>
                </a:cubicBezTo>
                <a:cubicBezTo>
                  <a:pt x="195966" y="188362"/>
                  <a:pt x="199209" y="185123"/>
                  <a:pt x="203532" y="185123"/>
                </a:cubicBezTo>
                <a:cubicBezTo>
                  <a:pt x="207856" y="185123"/>
                  <a:pt x="211099" y="188362"/>
                  <a:pt x="211099" y="192320"/>
                </a:cubicBezTo>
                <a:cubicBezTo>
                  <a:pt x="211099" y="195918"/>
                  <a:pt x="212540" y="207792"/>
                  <a:pt x="226592" y="207792"/>
                </a:cubicBezTo>
                <a:cubicBezTo>
                  <a:pt x="246410" y="207792"/>
                  <a:pt x="251814" y="199876"/>
                  <a:pt x="253256" y="195198"/>
                </a:cubicBezTo>
                <a:lnTo>
                  <a:pt x="253976" y="191240"/>
                </a:lnTo>
                <a:cubicBezTo>
                  <a:pt x="254337" y="187282"/>
                  <a:pt x="257940" y="184404"/>
                  <a:pt x="261903" y="184764"/>
                </a:cubicBezTo>
                <a:cubicBezTo>
                  <a:pt x="265867" y="185483"/>
                  <a:pt x="269109" y="188722"/>
                  <a:pt x="269109" y="192680"/>
                </a:cubicBezTo>
                <a:cubicBezTo>
                  <a:pt x="269109" y="192680"/>
                  <a:pt x="269109" y="194479"/>
                  <a:pt x="268389" y="197357"/>
                </a:cubicBezTo>
                <a:lnTo>
                  <a:pt x="247130" y="323652"/>
                </a:lnTo>
                <a:lnTo>
                  <a:pt x="284603" y="323652"/>
                </a:lnTo>
                <a:lnTo>
                  <a:pt x="284963" y="323652"/>
                </a:lnTo>
                <a:lnTo>
                  <a:pt x="286404" y="323652"/>
                </a:lnTo>
                <a:cubicBezTo>
                  <a:pt x="309825" y="301343"/>
                  <a:pt x="323156" y="270399"/>
                  <a:pt x="323156" y="238016"/>
                </a:cubicBezTo>
                <a:cubicBezTo>
                  <a:pt x="323156" y="172890"/>
                  <a:pt x="269470" y="119637"/>
                  <a:pt x="203532" y="119637"/>
                </a:cubicBezTo>
                <a:close/>
                <a:moveTo>
                  <a:pt x="203532" y="104165"/>
                </a:moveTo>
                <a:cubicBezTo>
                  <a:pt x="277757" y="104165"/>
                  <a:pt x="338290" y="164254"/>
                  <a:pt x="338290" y="238016"/>
                </a:cubicBezTo>
                <a:cubicBezTo>
                  <a:pt x="338290" y="276516"/>
                  <a:pt x="321355" y="313217"/>
                  <a:pt x="292169" y="338764"/>
                </a:cubicBezTo>
                <a:lnTo>
                  <a:pt x="292169" y="435194"/>
                </a:lnTo>
                <a:cubicBezTo>
                  <a:pt x="292169" y="439152"/>
                  <a:pt x="288566" y="442750"/>
                  <a:pt x="284603" y="442750"/>
                </a:cubicBezTo>
                <a:lnTo>
                  <a:pt x="257579" y="442750"/>
                </a:lnTo>
                <a:lnTo>
                  <a:pt x="257579" y="446708"/>
                </a:lnTo>
                <a:cubicBezTo>
                  <a:pt x="257579" y="476213"/>
                  <a:pt x="233078" y="500680"/>
                  <a:pt x="203532" y="500680"/>
                </a:cubicBezTo>
                <a:cubicBezTo>
                  <a:pt x="173987" y="500680"/>
                  <a:pt x="149485" y="476213"/>
                  <a:pt x="149485" y="446708"/>
                </a:cubicBezTo>
                <a:lnTo>
                  <a:pt x="149485" y="442750"/>
                </a:lnTo>
                <a:lnTo>
                  <a:pt x="122462" y="442750"/>
                </a:lnTo>
                <a:cubicBezTo>
                  <a:pt x="118498" y="442750"/>
                  <a:pt x="114895" y="439152"/>
                  <a:pt x="114895" y="435194"/>
                </a:cubicBezTo>
                <a:lnTo>
                  <a:pt x="114895" y="338764"/>
                </a:lnTo>
                <a:cubicBezTo>
                  <a:pt x="85710" y="313217"/>
                  <a:pt x="68775" y="276516"/>
                  <a:pt x="68775" y="238016"/>
                </a:cubicBezTo>
                <a:cubicBezTo>
                  <a:pt x="68775" y="164254"/>
                  <a:pt x="129308" y="104165"/>
                  <a:pt x="203532" y="104165"/>
                </a:cubicBezTo>
                <a:close/>
                <a:moveTo>
                  <a:pt x="347404" y="47962"/>
                </a:moveTo>
                <a:cubicBezTo>
                  <a:pt x="350633" y="50498"/>
                  <a:pt x="350991" y="55568"/>
                  <a:pt x="348480" y="58828"/>
                </a:cubicBezTo>
                <a:lnTo>
                  <a:pt x="302559" y="116780"/>
                </a:lnTo>
                <a:cubicBezTo>
                  <a:pt x="300765" y="118591"/>
                  <a:pt x="298613" y="119678"/>
                  <a:pt x="296460" y="119678"/>
                </a:cubicBezTo>
                <a:cubicBezTo>
                  <a:pt x="294666" y="119678"/>
                  <a:pt x="293231" y="118953"/>
                  <a:pt x="291796" y="118229"/>
                </a:cubicBezTo>
                <a:cubicBezTo>
                  <a:pt x="288567" y="115693"/>
                  <a:pt x="287850" y="110623"/>
                  <a:pt x="290720" y="107363"/>
                </a:cubicBezTo>
                <a:lnTo>
                  <a:pt x="336641" y="49049"/>
                </a:lnTo>
                <a:cubicBezTo>
                  <a:pt x="339152" y="45789"/>
                  <a:pt x="344175" y="45427"/>
                  <a:pt x="347404" y="47962"/>
                </a:cubicBezTo>
                <a:close/>
                <a:moveTo>
                  <a:pt x="59999" y="47962"/>
                </a:moveTo>
                <a:cubicBezTo>
                  <a:pt x="63210" y="45427"/>
                  <a:pt x="67847" y="45789"/>
                  <a:pt x="70701" y="49049"/>
                </a:cubicBezTo>
                <a:lnTo>
                  <a:pt x="116364" y="107363"/>
                </a:lnTo>
                <a:cubicBezTo>
                  <a:pt x="119218" y="110623"/>
                  <a:pt x="118505" y="115331"/>
                  <a:pt x="115294" y="118229"/>
                </a:cubicBezTo>
                <a:cubicBezTo>
                  <a:pt x="113867" y="119315"/>
                  <a:pt x="112083" y="119678"/>
                  <a:pt x="110656" y="119678"/>
                </a:cubicBezTo>
                <a:cubicBezTo>
                  <a:pt x="108159" y="119678"/>
                  <a:pt x="106019" y="118591"/>
                  <a:pt x="104592" y="116780"/>
                </a:cubicBezTo>
                <a:lnTo>
                  <a:pt x="58929" y="58828"/>
                </a:lnTo>
                <a:cubicBezTo>
                  <a:pt x="56075" y="55568"/>
                  <a:pt x="56788" y="50498"/>
                  <a:pt x="59999" y="47962"/>
                </a:cubicBezTo>
                <a:close/>
                <a:moveTo>
                  <a:pt x="251948" y="110"/>
                </a:moveTo>
                <a:cubicBezTo>
                  <a:pt x="255978" y="831"/>
                  <a:pt x="258909" y="4793"/>
                  <a:pt x="258176" y="9115"/>
                </a:cubicBezTo>
                <a:lnTo>
                  <a:pt x="246453" y="78271"/>
                </a:lnTo>
                <a:cubicBezTo>
                  <a:pt x="245720" y="82233"/>
                  <a:pt x="242423" y="84755"/>
                  <a:pt x="238760" y="84755"/>
                </a:cubicBezTo>
                <a:cubicBezTo>
                  <a:pt x="238393" y="84755"/>
                  <a:pt x="238027" y="84755"/>
                  <a:pt x="237661" y="84755"/>
                </a:cubicBezTo>
                <a:cubicBezTo>
                  <a:pt x="233264" y="84034"/>
                  <a:pt x="230700" y="80072"/>
                  <a:pt x="231066" y="75750"/>
                </a:cubicBezTo>
                <a:lnTo>
                  <a:pt x="243156" y="6594"/>
                </a:lnTo>
                <a:cubicBezTo>
                  <a:pt x="243522" y="2271"/>
                  <a:pt x="247552" y="-610"/>
                  <a:pt x="251948" y="110"/>
                </a:cubicBezTo>
                <a:close/>
                <a:moveTo>
                  <a:pt x="156610" y="110"/>
                </a:moveTo>
                <a:cubicBezTo>
                  <a:pt x="160951" y="-610"/>
                  <a:pt x="164930" y="2271"/>
                  <a:pt x="165653" y="6594"/>
                </a:cubicBezTo>
                <a:lnTo>
                  <a:pt x="177228" y="75750"/>
                </a:lnTo>
                <a:cubicBezTo>
                  <a:pt x="177951" y="80072"/>
                  <a:pt x="175058" y="84034"/>
                  <a:pt x="170717" y="84755"/>
                </a:cubicBezTo>
                <a:cubicBezTo>
                  <a:pt x="170355" y="84755"/>
                  <a:pt x="169994" y="84755"/>
                  <a:pt x="169632" y="84755"/>
                </a:cubicBezTo>
                <a:cubicBezTo>
                  <a:pt x="166015" y="84755"/>
                  <a:pt x="162759" y="82233"/>
                  <a:pt x="162036" y="78271"/>
                </a:cubicBezTo>
                <a:lnTo>
                  <a:pt x="150461" y="9115"/>
                </a:lnTo>
                <a:cubicBezTo>
                  <a:pt x="149738" y="4793"/>
                  <a:pt x="152632" y="831"/>
                  <a:pt x="156610" y="1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7FBFF5-6F9E-45E5-97BC-8C3EA04430A8}"/>
              </a:ext>
            </a:extLst>
          </p:cNvPr>
          <p:cNvSpPr txBox="1">
            <a:spLocks/>
          </p:cNvSpPr>
          <p:nvPr/>
        </p:nvSpPr>
        <p:spPr>
          <a:xfrm>
            <a:off x="454025" y="1554163"/>
            <a:ext cx="11283950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endParaRPr lang="en-US" dirty="0"/>
          </a:p>
          <a:p>
            <a:pPr lvl="1"/>
            <a:r>
              <a:rPr lang="en-US" sz="2800" dirty="0"/>
              <a:t>What should you do if you encounter an error during the save process?</a:t>
            </a:r>
          </a:p>
          <a:p>
            <a:pPr marL="457200" lvl="1" indent="0">
              <a:buNone/>
            </a:pPr>
            <a:endParaRPr lang="en-US" sz="28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1529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4:   Review &amp; Submit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418729" y="640426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Recap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7FBFF5-6F9E-45E5-97BC-8C3EA04430A8}"/>
              </a:ext>
            </a:extLst>
          </p:cNvPr>
          <p:cNvSpPr txBox="1">
            <a:spLocks/>
          </p:cNvSpPr>
          <p:nvPr/>
        </p:nvSpPr>
        <p:spPr>
          <a:xfrm>
            <a:off x="454025" y="1554163"/>
            <a:ext cx="11283950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You should now be able to: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Review your budget for completeness and consistency using the Summary tab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Advance and return budgets through Process Management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Freeform 218">
            <a:extLst>
              <a:ext uri="{FF2B5EF4-FFF2-40B4-BE49-F238E27FC236}">
                <a16:creationId xmlns:a16="http://schemas.microsoft.com/office/drawing/2014/main" id="{AD18E7E0-7751-40C2-B622-7BE1FB445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792" y="854701"/>
            <a:ext cx="442239" cy="443886"/>
          </a:xfrm>
          <a:custGeom>
            <a:avLst/>
            <a:gdLst>
              <a:gd name="connsiteX0" fmla="*/ 343695 w 442239"/>
              <a:gd name="connsiteY0" fmla="*/ 335297 h 443886"/>
              <a:gd name="connsiteX1" fmla="*/ 413181 w 442239"/>
              <a:gd name="connsiteY1" fmla="*/ 335297 h 443886"/>
              <a:gd name="connsiteX2" fmla="*/ 413181 w 442239"/>
              <a:gd name="connsiteY2" fmla="*/ 403202 h 443886"/>
              <a:gd name="connsiteX3" fmla="*/ 397902 w 442239"/>
              <a:gd name="connsiteY3" fmla="*/ 403202 h 443886"/>
              <a:gd name="connsiteX4" fmla="*/ 397902 w 442239"/>
              <a:gd name="connsiteY4" fmla="*/ 361232 h 443886"/>
              <a:gd name="connsiteX5" fmla="*/ 379397 w 442239"/>
              <a:gd name="connsiteY5" fmla="*/ 379406 h 443886"/>
              <a:gd name="connsiteX6" fmla="*/ 223810 w 442239"/>
              <a:gd name="connsiteY6" fmla="*/ 443886 h 443886"/>
              <a:gd name="connsiteX7" fmla="*/ 126208 w 442239"/>
              <a:gd name="connsiteY7" fmla="*/ 421427 h 443886"/>
              <a:gd name="connsiteX8" fmla="*/ 132691 w 442239"/>
              <a:gd name="connsiteY8" fmla="*/ 407662 h 443886"/>
              <a:gd name="connsiteX9" fmla="*/ 368592 w 442239"/>
              <a:gd name="connsiteY9" fmla="*/ 368901 h 443886"/>
              <a:gd name="connsiteX10" fmla="*/ 386938 w 442239"/>
              <a:gd name="connsiteY10" fmla="*/ 350665 h 443886"/>
              <a:gd name="connsiteX11" fmla="*/ 343695 w 442239"/>
              <a:gd name="connsiteY11" fmla="*/ 350665 h 443886"/>
              <a:gd name="connsiteX12" fmla="*/ 293672 w 442239"/>
              <a:gd name="connsiteY12" fmla="*/ 269840 h 443886"/>
              <a:gd name="connsiteX13" fmla="*/ 292856 w 442239"/>
              <a:gd name="connsiteY13" fmla="*/ 277233 h 443886"/>
              <a:gd name="connsiteX14" fmla="*/ 276273 w 442239"/>
              <a:gd name="connsiteY14" fmla="*/ 321478 h 443886"/>
              <a:gd name="connsiteX15" fmla="*/ 262285 w 442239"/>
              <a:gd name="connsiteY15" fmla="*/ 338141 h 443886"/>
              <a:gd name="connsiteX16" fmla="*/ 269637 w 442239"/>
              <a:gd name="connsiteY16" fmla="*/ 336653 h 443886"/>
              <a:gd name="connsiteX17" fmla="*/ 324193 w 442239"/>
              <a:gd name="connsiteY17" fmla="*/ 291590 h 443886"/>
              <a:gd name="connsiteX18" fmla="*/ 334620 w 442239"/>
              <a:gd name="connsiteY18" fmla="*/ 269840 h 443886"/>
              <a:gd name="connsiteX19" fmla="*/ 229026 w 442239"/>
              <a:gd name="connsiteY19" fmla="*/ 269840 h 443886"/>
              <a:gd name="connsiteX20" fmla="*/ 229026 w 442239"/>
              <a:gd name="connsiteY20" fmla="*/ 343337 h 443886"/>
              <a:gd name="connsiteX21" fmla="*/ 244788 w 442239"/>
              <a:gd name="connsiteY21" fmla="*/ 336870 h 443886"/>
              <a:gd name="connsiteX22" fmla="*/ 272762 w 442239"/>
              <a:gd name="connsiteY22" fmla="*/ 291412 h 443886"/>
              <a:gd name="connsiteX23" fmla="*/ 276215 w 442239"/>
              <a:gd name="connsiteY23" fmla="*/ 269840 h 443886"/>
              <a:gd name="connsiteX24" fmla="*/ 162096 w 442239"/>
              <a:gd name="connsiteY24" fmla="*/ 269840 h 443886"/>
              <a:gd name="connsiteX25" fmla="*/ 162223 w 442239"/>
              <a:gd name="connsiteY25" fmla="*/ 271066 h 443886"/>
              <a:gd name="connsiteX26" fmla="*/ 176968 w 442239"/>
              <a:gd name="connsiteY26" fmla="*/ 312006 h 443886"/>
              <a:gd name="connsiteX27" fmla="*/ 197243 w 442239"/>
              <a:gd name="connsiteY27" fmla="*/ 337774 h 443886"/>
              <a:gd name="connsiteX28" fmla="*/ 213520 w 442239"/>
              <a:gd name="connsiteY28" fmla="*/ 344125 h 443886"/>
              <a:gd name="connsiteX29" fmla="*/ 213520 w 442239"/>
              <a:gd name="connsiteY29" fmla="*/ 269840 h 443886"/>
              <a:gd name="connsiteX30" fmla="*/ 106509 w 442239"/>
              <a:gd name="connsiteY30" fmla="*/ 269840 h 443886"/>
              <a:gd name="connsiteX31" fmla="*/ 133539 w 442239"/>
              <a:gd name="connsiteY31" fmla="*/ 310077 h 443886"/>
              <a:gd name="connsiteX32" fmla="*/ 173768 w 442239"/>
              <a:gd name="connsiteY32" fmla="*/ 337036 h 443886"/>
              <a:gd name="connsiteX33" fmla="*/ 178952 w 442239"/>
              <a:gd name="connsiteY33" fmla="*/ 338062 h 443886"/>
              <a:gd name="connsiteX34" fmla="*/ 163661 w 442239"/>
              <a:gd name="connsiteY34" fmla="*/ 319189 h 443886"/>
              <a:gd name="connsiteX35" fmla="*/ 147612 w 442239"/>
              <a:gd name="connsiteY35" fmla="*/ 274792 h 443886"/>
              <a:gd name="connsiteX36" fmla="*/ 147088 w 442239"/>
              <a:gd name="connsiteY36" fmla="*/ 269840 h 443886"/>
              <a:gd name="connsiteX37" fmla="*/ 294334 w 442239"/>
              <a:gd name="connsiteY37" fmla="*/ 179353 h 443886"/>
              <a:gd name="connsiteX38" fmla="*/ 298885 w 442239"/>
              <a:gd name="connsiteY38" fmla="*/ 222584 h 443886"/>
              <a:gd name="connsiteX39" fmla="*/ 295382 w 442239"/>
              <a:gd name="connsiteY39" fmla="*/ 254334 h 443886"/>
              <a:gd name="connsiteX40" fmla="*/ 340491 w 442239"/>
              <a:gd name="connsiteY40" fmla="*/ 254334 h 443886"/>
              <a:gd name="connsiteX41" fmla="*/ 345336 w 442239"/>
              <a:gd name="connsiteY41" fmla="*/ 222224 h 443886"/>
              <a:gd name="connsiteX42" fmla="*/ 336992 w 442239"/>
              <a:gd name="connsiteY42" fmla="*/ 179353 h 443886"/>
              <a:gd name="connsiteX43" fmla="*/ 229026 w 442239"/>
              <a:gd name="connsiteY43" fmla="*/ 179353 h 443886"/>
              <a:gd name="connsiteX44" fmla="*/ 229026 w 442239"/>
              <a:gd name="connsiteY44" fmla="*/ 254334 h 443886"/>
              <a:gd name="connsiteX45" fmla="*/ 278698 w 442239"/>
              <a:gd name="connsiteY45" fmla="*/ 254334 h 443886"/>
              <a:gd name="connsiteX46" fmla="*/ 283781 w 442239"/>
              <a:gd name="connsiteY46" fmla="*/ 222584 h 443886"/>
              <a:gd name="connsiteX47" fmla="*/ 279200 w 442239"/>
              <a:gd name="connsiteY47" fmla="*/ 179353 h 443886"/>
              <a:gd name="connsiteX48" fmla="*/ 164093 w 442239"/>
              <a:gd name="connsiteY48" fmla="*/ 179353 h 443886"/>
              <a:gd name="connsiteX49" fmla="*/ 157188 w 442239"/>
              <a:gd name="connsiteY49" fmla="*/ 222584 h 443886"/>
              <a:gd name="connsiteX50" fmla="*/ 160485 w 442239"/>
              <a:gd name="connsiteY50" fmla="*/ 254334 h 443886"/>
              <a:gd name="connsiteX51" fmla="*/ 213520 w 442239"/>
              <a:gd name="connsiteY51" fmla="*/ 254334 h 443886"/>
              <a:gd name="connsiteX52" fmla="*/ 213520 w 442239"/>
              <a:gd name="connsiteY52" fmla="*/ 179353 h 443886"/>
              <a:gd name="connsiteX53" fmla="*/ 105705 w 442239"/>
              <a:gd name="connsiteY53" fmla="*/ 179353 h 443886"/>
              <a:gd name="connsiteX54" fmla="*/ 102814 w 442239"/>
              <a:gd name="connsiteY54" fmla="*/ 185358 h 443886"/>
              <a:gd name="connsiteX55" fmla="*/ 97220 w 442239"/>
              <a:gd name="connsiteY55" fmla="*/ 222224 h 443886"/>
              <a:gd name="connsiteX56" fmla="*/ 103470 w 442239"/>
              <a:gd name="connsiteY56" fmla="*/ 254334 h 443886"/>
              <a:gd name="connsiteX57" fmla="*/ 145446 w 442239"/>
              <a:gd name="connsiteY57" fmla="*/ 254334 h 443886"/>
              <a:gd name="connsiteX58" fmla="*/ 142083 w 442239"/>
              <a:gd name="connsiteY58" fmla="*/ 222584 h 443886"/>
              <a:gd name="connsiteX59" fmla="*/ 146875 w 442239"/>
              <a:gd name="connsiteY59" fmla="*/ 179353 h 443886"/>
              <a:gd name="connsiteX60" fmla="*/ 27142 w 442239"/>
              <a:gd name="connsiteY60" fmla="*/ 116222 h 443886"/>
              <a:gd name="connsiteX61" fmla="*/ 40515 w 442239"/>
              <a:gd name="connsiteY61" fmla="*/ 123429 h 443886"/>
              <a:gd name="connsiteX62" fmla="*/ 74488 w 442239"/>
              <a:gd name="connsiteY62" fmla="*/ 368108 h 443886"/>
              <a:gd name="connsiteX63" fmla="*/ 91790 w 442239"/>
              <a:gd name="connsiteY63" fmla="*/ 385359 h 443886"/>
              <a:gd name="connsiteX64" fmla="*/ 91790 w 442239"/>
              <a:gd name="connsiteY64" fmla="*/ 343234 h 443886"/>
              <a:gd name="connsiteX65" fmla="*/ 106801 w 442239"/>
              <a:gd name="connsiteY65" fmla="*/ 343234 h 443886"/>
              <a:gd name="connsiteX66" fmla="*/ 106801 w 442239"/>
              <a:gd name="connsiteY66" fmla="*/ 411138 h 443886"/>
              <a:gd name="connsiteX67" fmla="*/ 38895 w 442239"/>
              <a:gd name="connsiteY67" fmla="*/ 411138 h 443886"/>
              <a:gd name="connsiteX68" fmla="*/ 38895 w 442239"/>
              <a:gd name="connsiteY68" fmla="*/ 396048 h 443886"/>
              <a:gd name="connsiteX69" fmla="*/ 80825 w 442239"/>
              <a:gd name="connsiteY69" fmla="*/ 396048 h 443886"/>
              <a:gd name="connsiteX70" fmla="*/ 63646 w 442239"/>
              <a:gd name="connsiteY70" fmla="*/ 378919 h 443886"/>
              <a:gd name="connsiteX71" fmla="*/ 27142 w 442239"/>
              <a:gd name="connsiteY71" fmla="*/ 116222 h 443886"/>
              <a:gd name="connsiteX72" fmla="*/ 178893 w 442239"/>
              <a:gd name="connsiteY72" fmla="*/ 106613 h 443886"/>
              <a:gd name="connsiteX73" fmla="*/ 173071 w 442239"/>
              <a:gd name="connsiteY73" fmla="*/ 107795 h 443886"/>
              <a:gd name="connsiteX74" fmla="*/ 118459 w 442239"/>
              <a:gd name="connsiteY74" fmla="*/ 152858 h 443886"/>
              <a:gd name="connsiteX75" fmla="*/ 113169 w 442239"/>
              <a:gd name="connsiteY75" fmla="*/ 163847 h 443886"/>
              <a:gd name="connsiteX76" fmla="*/ 149621 w 442239"/>
              <a:gd name="connsiteY76" fmla="*/ 163847 h 443886"/>
              <a:gd name="connsiteX77" fmla="*/ 164830 w 442239"/>
              <a:gd name="connsiteY77" fmla="*/ 123376 h 443886"/>
              <a:gd name="connsiteX78" fmla="*/ 261283 w 442239"/>
              <a:gd name="connsiteY78" fmla="*/ 105927 h 443886"/>
              <a:gd name="connsiteX79" fmla="*/ 277307 w 442239"/>
              <a:gd name="connsiteY79" fmla="*/ 125620 h 443886"/>
              <a:gd name="connsiteX80" fmla="*/ 291112 w 442239"/>
              <a:gd name="connsiteY80" fmla="*/ 163847 h 443886"/>
              <a:gd name="connsiteX81" fmla="*/ 328818 w 442239"/>
              <a:gd name="connsiteY81" fmla="*/ 163847 h 443886"/>
              <a:gd name="connsiteX82" fmla="*/ 309018 w 442239"/>
              <a:gd name="connsiteY82" fmla="*/ 134371 h 443886"/>
              <a:gd name="connsiteX83" fmla="*/ 268789 w 442239"/>
              <a:gd name="connsiteY83" fmla="*/ 107413 h 443886"/>
              <a:gd name="connsiteX84" fmla="*/ 229026 w 442239"/>
              <a:gd name="connsiteY84" fmla="*/ 101574 h 443886"/>
              <a:gd name="connsiteX85" fmla="*/ 229026 w 442239"/>
              <a:gd name="connsiteY85" fmla="*/ 163847 h 443886"/>
              <a:gd name="connsiteX86" fmla="*/ 275067 w 442239"/>
              <a:gd name="connsiteY86" fmla="*/ 163847 h 443886"/>
              <a:gd name="connsiteX87" fmla="*/ 264000 w 442239"/>
              <a:gd name="connsiteY87" fmla="*/ 132803 h 443886"/>
              <a:gd name="connsiteX88" fmla="*/ 243861 w 442239"/>
              <a:gd name="connsiteY88" fmla="*/ 107215 h 443886"/>
              <a:gd name="connsiteX89" fmla="*/ 213520 w 442239"/>
              <a:gd name="connsiteY89" fmla="*/ 101169 h 443886"/>
              <a:gd name="connsiteX90" fmla="*/ 196181 w 442239"/>
              <a:gd name="connsiteY90" fmla="*/ 108247 h 443886"/>
              <a:gd name="connsiteX91" fmla="*/ 168207 w 442239"/>
              <a:gd name="connsiteY91" fmla="*/ 153598 h 443886"/>
              <a:gd name="connsiteX92" fmla="*/ 166570 w 442239"/>
              <a:gd name="connsiteY92" fmla="*/ 163847 h 443886"/>
              <a:gd name="connsiteX93" fmla="*/ 213520 w 442239"/>
              <a:gd name="connsiteY93" fmla="*/ 163847 h 443886"/>
              <a:gd name="connsiteX94" fmla="*/ 220484 w 442239"/>
              <a:gd name="connsiteY94" fmla="*/ 82884 h 443886"/>
              <a:gd name="connsiteX95" fmla="*/ 220771 w 442239"/>
              <a:gd name="connsiteY95" fmla="*/ 82987 h 443886"/>
              <a:gd name="connsiteX96" fmla="*/ 221278 w 442239"/>
              <a:gd name="connsiteY96" fmla="*/ 82884 h 443886"/>
              <a:gd name="connsiteX97" fmla="*/ 319805 w 442239"/>
              <a:gd name="connsiteY97" fmla="*/ 123570 h 443886"/>
              <a:gd name="connsiteX98" fmla="*/ 360798 w 442239"/>
              <a:gd name="connsiteY98" fmla="*/ 222584 h 443886"/>
              <a:gd name="connsiteX99" fmla="*/ 221278 w 442239"/>
              <a:gd name="connsiteY99" fmla="*/ 361924 h 443886"/>
              <a:gd name="connsiteX100" fmla="*/ 220771 w 442239"/>
              <a:gd name="connsiteY100" fmla="*/ 361825 h 443886"/>
              <a:gd name="connsiteX101" fmla="*/ 220484 w 442239"/>
              <a:gd name="connsiteY101" fmla="*/ 361925 h 443886"/>
              <a:gd name="connsiteX102" fmla="*/ 219487 w 442239"/>
              <a:gd name="connsiteY102" fmla="*/ 361573 h 443886"/>
              <a:gd name="connsiteX103" fmla="*/ 167834 w 442239"/>
              <a:gd name="connsiteY103" fmla="*/ 351438 h 443886"/>
              <a:gd name="connsiteX104" fmla="*/ 122751 w 442239"/>
              <a:gd name="connsiteY104" fmla="*/ 321238 h 443886"/>
              <a:gd name="connsiteX105" fmla="*/ 81758 w 442239"/>
              <a:gd name="connsiteY105" fmla="*/ 222584 h 443886"/>
              <a:gd name="connsiteX106" fmla="*/ 167014 w 442239"/>
              <a:gd name="connsiteY106" fmla="*/ 93877 h 443886"/>
              <a:gd name="connsiteX107" fmla="*/ 219405 w 442239"/>
              <a:gd name="connsiteY107" fmla="*/ 83264 h 443886"/>
              <a:gd name="connsiteX108" fmla="*/ 335758 w 442239"/>
              <a:gd name="connsiteY108" fmla="*/ 32084 h 443886"/>
              <a:gd name="connsiteX109" fmla="*/ 405244 w 442239"/>
              <a:gd name="connsiteY109" fmla="*/ 32084 h 443886"/>
              <a:gd name="connsiteX110" fmla="*/ 405244 w 442239"/>
              <a:gd name="connsiteY110" fmla="*/ 47095 h 443886"/>
              <a:gd name="connsiteX111" fmla="*/ 361489 w 442239"/>
              <a:gd name="connsiteY111" fmla="*/ 47095 h 443886"/>
              <a:gd name="connsiteX112" fmla="*/ 378620 w 442239"/>
              <a:gd name="connsiteY112" fmla="*/ 64285 h 443886"/>
              <a:gd name="connsiteX113" fmla="*/ 420254 w 442239"/>
              <a:gd name="connsiteY113" fmla="*/ 317474 h 443886"/>
              <a:gd name="connsiteX114" fmla="*/ 406615 w 442239"/>
              <a:gd name="connsiteY114" fmla="*/ 310631 h 443886"/>
              <a:gd name="connsiteX115" fmla="*/ 367853 w 442239"/>
              <a:gd name="connsiteY115" fmla="*/ 75090 h 443886"/>
              <a:gd name="connsiteX116" fmla="*/ 351402 w 442239"/>
              <a:gd name="connsiteY116" fmla="*/ 58582 h 443886"/>
              <a:gd name="connsiteX117" fmla="*/ 351402 w 442239"/>
              <a:gd name="connsiteY117" fmla="*/ 99990 h 443886"/>
              <a:gd name="connsiteX118" fmla="*/ 335758 w 442239"/>
              <a:gd name="connsiteY118" fmla="*/ 99990 h 443886"/>
              <a:gd name="connsiteX119" fmla="*/ 199494 w 442239"/>
              <a:gd name="connsiteY119" fmla="*/ 869 h 443886"/>
              <a:gd name="connsiteX120" fmla="*/ 250208 w 442239"/>
              <a:gd name="connsiteY120" fmla="*/ 2161 h 443886"/>
              <a:gd name="connsiteX121" fmla="*/ 316349 w 442239"/>
              <a:gd name="connsiteY121" fmla="*/ 22157 h 443886"/>
              <a:gd name="connsiteX122" fmla="*/ 309882 w 442239"/>
              <a:gd name="connsiteY122" fmla="*/ 35902 h 443886"/>
              <a:gd name="connsiteX123" fmla="*/ 74556 w 442239"/>
              <a:gd name="connsiteY123" fmla="*/ 74967 h 443886"/>
              <a:gd name="connsiteX124" fmla="*/ 67764 w 442239"/>
              <a:gd name="connsiteY124" fmla="*/ 81804 h 443886"/>
              <a:gd name="connsiteX125" fmla="*/ 108388 w 442239"/>
              <a:gd name="connsiteY125" fmla="*/ 81804 h 443886"/>
              <a:gd name="connsiteX126" fmla="*/ 108388 w 442239"/>
              <a:gd name="connsiteY126" fmla="*/ 96815 h 443886"/>
              <a:gd name="connsiteX127" fmla="*/ 40483 w 442239"/>
              <a:gd name="connsiteY127" fmla="*/ 96815 h 443886"/>
              <a:gd name="connsiteX128" fmla="*/ 40483 w 442239"/>
              <a:gd name="connsiteY128" fmla="*/ 28909 h 443886"/>
              <a:gd name="connsiteX129" fmla="*/ 55494 w 442239"/>
              <a:gd name="connsiteY129" fmla="*/ 28909 h 443886"/>
              <a:gd name="connsiteX130" fmla="*/ 55494 w 442239"/>
              <a:gd name="connsiteY130" fmla="*/ 72455 h 443886"/>
              <a:gd name="connsiteX131" fmla="*/ 63778 w 442239"/>
              <a:gd name="connsiteY131" fmla="*/ 64115 h 443886"/>
              <a:gd name="connsiteX132" fmla="*/ 199494 w 442239"/>
              <a:gd name="connsiteY132" fmla="*/ 869 h 44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442239" h="443886">
                <a:moveTo>
                  <a:pt x="343695" y="335297"/>
                </a:moveTo>
                <a:lnTo>
                  <a:pt x="413181" y="335297"/>
                </a:lnTo>
                <a:lnTo>
                  <a:pt x="413181" y="403202"/>
                </a:lnTo>
                <a:lnTo>
                  <a:pt x="397902" y="403202"/>
                </a:lnTo>
                <a:lnTo>
                  <a:pt x="397902" y="361232"/>
                </a:lnTo>
                <a:lnTo>
                  <a:pt x="379397" y="379406"/>
                </a:lnTo>
                <a:cubicBezTo>
                  <a:pt x="337619" y="421427"/>
                  <a:pt x="281075" y="443886"/>
                  <a:pt x="223810" y="443886"/>
                </a:cubicBezTo>
                <a:cubicBezTo>
                  <a:pt x="190676" y="443886"/>
                  <a:pt x="157542" y="436641"/>
                  <a:pt x="126208" y="421427"/>
                </a:cubicBezTo>
                <a:lnTo>
                  <a:pt x="132691" y="407662"/>
                </a:lnTo>
                <a:cubicBezTo>
                  <a:pt x="212645" y="446060"/>
                  <a:pt x="307366" y="430483"/>
                  <a:pt x="368592" y="368901"/>
                </a:cubicBezTo>
                <a:lnTo>
                  <a:pt x="386938" y="350665"/>
                </a:lnTo>
                <a:lnTo>
                  <a:pt x="343695" y="350665"/>
                </a:lnTo>
                <a:close/>
                <a:moveTo>
                  <a:pt x="293672" y="269840"/>
                </a:moveTo>
                <a:lnTo>
                  <a:pt x="292856" y="277233"/>
                </a:lnTo>
                <a:cubicBezTo>
                  <a:pt x="288962" y="293949"/>
                  <a:pt x="283309" y="308931"/>
                  <a:pt x="276273" y="321478"/>
                </a:cubicBezTo>
                <a:lnTo>
                  <a:pt x="262285" y="338141"/>
                </a:lnTo>
                <a:lnTo>
                  <a:pt x="269637" y="336653"/>
                </a:lnTo>
                <a:cubicBezTo>
                  <a:pt x="291912" y="327202"/>
                  <a:pt x="310837" y="311421"/>
                  <a:pt x="324193" y="291590"/>
                </a:cubicBezTo>
                <a:lnTo>
                  <a:pt x="334620" y="269840"/>
                </a:lnTo>
                <a:close/>
                <a:moveTo>
                  <a:pt x="229026" y="269840"/>
                </a:moveTo>
                <a:lnTo>
                  <a:pt x="229026" y="343337"/>
                </a:lnTo>
                <a:lnTo>
                  <a:pt x="244788" y="336870"/>
                </a:lnTo>
                <a:cubicBezTo>
                  <a:pt x="256091" y="327266"/>
                  <a:pt x="265839" y="311287"/>
                  <a:pt x="272762" y="291412"/>
                </a:cubicBezTo>
                <a:lnTo>
                  <a:pt x="276215" y="269840"/>
                </a:lnTo>
                <a:close/>
                <a:moveTo>
                  <a:pt x="162096" y="269840"/>
                </a:moveTo>
                <a:lnTo>
                  <a:pt x="162223" y="271066"/>
                </a:lnTo>
                <a:cubicBezTo>
                  <a:pt x="165550" y="286239"/>
                  <a:pt x="170495" y="300155"/>
                  <a:pt x="176968" y="312006"/>
                </a:cubicBezTo>
                <a:cubicBezTo>
                  <a:pt x="183082" y="323139"/>
                  <a:pt x="189915" y="331848"/>
                  <a:pt x="197243" y="337774"/>
                </a:cubicBezTo>
                <a:lnTo>
                  <a:pt x="213520" y="344125"/>
                </a:lnTo>
                <a:lnTo>
                  <a:pt x="213520" y="269840"/>
                </a:lnTo>
                <a:close/>
                <a:moveTo>
                  <a:pt x="106509" y="269840"/>
                </a:moveTo>
                <a:lnTo>
                  <a:pt x="133539" y="310077"/>
                </a:lnTo>
                <a:cubicBezTo>
                  <a:pt x="145225" y="321778"/>
                  <a:pt x="158890" y="330870"/>
                  <a:pt x="173768" y="337036"/>
                </a:cubicBezTo>
                <a:lnTo>
                  <a:pt x="178952" y="338062"/>
                </a:lnTo>
                <a:lnTo>
                  <a:pt x="163661" y="319189"/>
                </a:lnTo>
                <a:cubicBezTo>
                  <a:pt x="156648" y="306261"/>
                  <a:pt x="151254" y="291177"/>
                  <a:pt x="147612" y="274792"/>
                </a:cubicBezTo>
                <a:lnTo>
                  <a:pt x="147088" y="269840"/>
                </a:lnTo>
                <a:close/>
                <a:moveTo>
                  <a:pt x="294334" y="179353"/>
                </a:moveTo>
                <a:lnTo>
                  <a:pt x="298885" y="222584"/>
                </a:lnTo>
                <a:lnTo>
                  <a:pt x="295382" y="254334"/>
                </a:lnTo>
                <a:lnTo>
                  <a:pt x="340491" y="254334"/>
                </a:lnTo>
                <a:lnTo>
                  <a:pt x="345336" y="222224"/>
                </a:lnTo>
                <a:lnTo>
                  <a:pt x="336992" y="179353"/>
                </a:lnTo>
                <a:close/>
                <a:moveTo>
                  <a:pt x="229026" y="179353"/>
                </a:moveTo>
                <a:lnTo>
                  <a:pt x="229026" y="254334"/>
                </a:lnTo>
                <a:lnTo>
                  <a:pt x="278698" y="254334"/>
                </a:lnTo>
                <a:lnTo>
                  <a:pt x="283781" y="222584"/>
                </a:lnTo>
                <a:lnTo>
                  <a:pt x="279200" y="179353"/>
                </a:lnTo>
                <a:close/>
                <a:moveTo>
                  <a:pt x="164093" y="179353"/>
                </a:moveTo>
                <a:lnTo>
                  <a:pt x="157188" y="222584"/>
                </a:lnTo>
                <a:lnTo>
                  <a:pt x="160485" y="254334"/>
                </a:lnTo>
                <a:lnTo>
                  <a:pt x="213520" y="254334"/>
                </a:lnTo>
                <a:lnTo>
                  <a:pt x="213520" y="179353"/>
                </a:lnTo>
                <a:close/>
                <a:moveTo>
                  <a:pt x="105705" y="179353"/>
                </a:moveTo>
                <a:lnTo>
                  <a:pt x="102814" y="185358"/>
                </a:lnTo>
                <a:cubicBezTo>
                  <a:pt x="99180" y="197014"/>
                  <a:pt x="97220" y="209397"/>
                  <a:pt x="97220" y="222224"/>
                </a:cubicBezTo>
                <a:lnTo>
                  <a:pt x="103470" y="254334"/>
                </a:lnTo>
                <a:lnTo>
                  <a:pt x="145446" y="254334"/>
                </a:lnTo>
                <a:lnTo>
                  <a:pt x="142083" y="222584"/>
                </a:lnTo>
                <a:lnTo>
                  <a:pt x="146875" y="179353"/>
                </a:lnTo>
                <a:close/>
                <a:moveTo>
                  <a:pt x="27142" y="116222"/>
                </a:moveTo>
                <a:lnTo>
                  <a:pt x="40515" y="123429"/>
                </a:lnTo>
                <a:cubicBezTo>
                  <a:pt x="-3217" y="204148"/>
                  <a:pt x="10517" y="304686"/>
                  <a:pt x="74488" y="368108"/>
                </a:cubicBezTo>
                <a:lnTo>
                  <a:pt x="91790" y="385359"/>
                </a:lnTo>
                <a:lnTo>
                  <a:pt x="91790" y="343234"/>
                </a:lnTo>
                <a:lnTo>
                  <a:pt x="106801" y="343234"/>
                </a:lnTo>
                <a:lnTo>
                  <a:pt x="106801" y="411138"/>
                </a:lnTo>
                <a:lnTo>
                  <a:pt x="38895" y="411138"/>
                </a:lnTo>
                <a:lnTo>
                  <a:pt x="38895" y="396048"/>
                </a:lnTo>
                <a:lnTo>
                  <a:pt x="80825" y="396048"/>
                </a:lnTo>
                <a:lnTo>
                  <a:pt x="63646" y="378919"/>
                </a:lnTo>
                <a:cubicBezTo>
                  <a:pt x="-4663" y="310812"/>
                  <a:pt x="-19842" y="202707"/>
                  <a:pt x="27142" y="116222"/>
                </a:cubicBezTo>
                <a:close/>
                <a:moveTo>
                  <a:pt x="178893" y="106613"/>
                </a:moveTo>
                <a:lnTo>
                  <a:pt x="173071" y="107795"/>
                </a:lnTo>
                <a:cubicBezTo>
                  <a:pt x="150822" y="117247"/>
                  <a:pt x="131859" y="133027"/>
                  <a:pt x="118459" y="152858"/>
                </a:cubicBezTo>
                <a:lnTo>
                  <a:pt x="113169" y="163847"/>
                </a:lnTo>
                <a:lnTo>
                  <a:pt x="149621" y="163847"/>
                </a:lnTo>
                <a:lnTo>
                  <a:pt x="164830" y="123376"/>
                </a:lnTo>
                <a:close/>
                <a:moveTo>
                  <a:pt x="261283" y="105927"/>
                </a:moveTo>
                <a:lnTo>
                  <a:pt x="277307" y="125620"/>
                </a:lnTo>
                <a:lnTo>
                  <a:pt x="291112" y="163847"/>
                </a:lnTo>
                <a:lnTo>
                  <a:pt x="328818" y="163847"/>
                </a:lnTo>
                <a:lnTo>
                  <a:pt x="309018" y="134371"/>
                </a:lnTo>
                <a:cubicBezTo>
                  <a:pt x="297331" y="122670"/>
                  <a:pt x="283667" y="113579"/>
                  <a:pt x="268789" y="107413"/>
                </a:cubicBezTo>
                <a:close/>
                <a:moveTo>
                  <a:pt x="229026" y="101574"/>
                </a:moveTo>
                <a:lnTo>
                  <a:pt x="229026" y="163847"/>
                </a:lnTo>
                <a:lnTo>
                  <a:pt x="275067" y="163847"/>
                </a:lnTo>
                <a:lnTo>
                  <a:pt x="264000" y="132803"/>
                </a:lnTo>
                <a:cubicBezTo>
                  <a:pt x="258066" y="121670"/>
                  <a:pt x="251233" y="113051"/>
                  <a:pt x="243861" y="107215"/>
                </a:cubicBezTo>
                <a:close/>
                <a:moveTo>
                  <a:pt x="213520" y="101169"/>
                </a:moveTo>
                <a:lnTo>
                  <a:pt x="196181" y="108247"/>
                </a:lnTo>
                <a:cubicBezTo>
                  <a:pt x="184877" y="117809"/>
                  <a:pt x="175129" y="133734"/>
                  <a:pt x="168207" y="153598"/>
                </a:cubicBezTo>
                <a:lnTo>
                  <a:pt x="166570" y="163847"/>
                </a:lnTo>
                <a:lnTo>
                  <a:pt x="213520" y="163847"/>
                </a:lnTo>
                <a:close/>
                <a:moveTo>
                  <a:pt x="220484" y="82884"/>
                </a:moveTo>
                <a:lnTo>
                  <a:pt x="220771" y="82987"/>
                </a:lnTo>
                <a:lnTo>
                  <a:pt x="221278" y="82884"/>
                </a:lnTo>
                <a:cubicBezTo>
                  <a:pt x="258675" y="82884"/>
                  <a:pt x="293555" y="97286"/>
                  <a:pt x="319805" y="123570"/>
                </a:cubicBezTo>
                <a:cubicBezTo>
                  <a:pt x="346415" y="150214"/>
                  <a:pt x="360798" y="185139"/>
                  <a:pt x="360798" y="222584"/>
                </a:cubicBezTo>
                <a:cubicBezTo>
                  <a:pt x="360798" y="299275"/>
                  <a:pt x="298230" y="361924"/>
                  <a:pt x="221278" y="361924"/>
                </a:cubicBezTo>
                <a:lnTo>
                  <a:pt x="220771" y="361825"/>
                </a:lnTo>
                <a:lnTo>
                  <a:pt x="220484" y="361925"/>
                </a:lnTo>
                <a:lnTo>
                  <a:pt x="219487" y="361573"/>
                </a:lnTo>
                <a:lnTo>
                  <a:pt x="167834" y="351438"/>
                </a:lnTo>
                <a:cubicBezTo>
                  <a:pt x="151159" y="344552"/>
                  <a:pt x="135876" y="334380"/>
                  <a:pt x="122751" y="321238"/>
                </a:cubicBezTo>
                <a:cubicBezTo>
                  <a:pt x="96142" y="294954"/>
                  <a:pt x="81758" y="259669"/>
                  <a:pt x="81758" y="222584"/>
                </a:cubicBezTo>
                <a:cubicBezTo>
                  <a:pt x="81758" y="164796"/>
                  <a:pt x="116953" y="115109"/>
                  <a:pt x="167014" y="93877"/>
                </a:cubicBezTo>
                <a:lnTo>
                  <a:pt x="219405" y="83264"/>
                </a:lnTo>
                <a:close/>
                <a:moveTo>
                  <a:pt x="335758" y="32084"/>
                </a:moveTo>
                <a:lnTo>
                  <a:pt x="405244" y="32084"/>
                </a:lnTo>
                <a:lnTo>
                  <a:pt x="405244" y="47095"/>
                </a:lnTo>
                <a:lnTo>
                  <a:pt x="361489" y="47095"/>
                </a:lnTo>
                <a:lnTo>
                  <a:pt x="378620" y="64285"/>
                </a:lnTo>
                <a:cubicBezTo>
                  <a:pt x="444301" y="130194"/>
                  <a:pt x="460811" y="231757"/>
                  <a:pt x="420254" y="317474"/>
                </a:cubicBezTo>
                <a:lnTo>
                  <a:pt x="406615" y="310631"/>
                </a:lnTo>
                <a:cubicBezTo>
                  <a:pt x="444301" y="231037"/>
                  <a:pt x="428868" y="136316"/>
                  <a:pt x="367853" y="75090"/>
                </a:cubicBezTo>
                <a:lnTo>
                  <a:pt x="351402" y="58582"/>
                </a:lnTo>
                <a:lnTo>
                  <a:pt x="351402" y="99990"/>
                </a:lnTo>
                <a:lnTo>
                  <a:pt x="335758" y="99990"/>
                </a:lnTo>
                <a:close/>
                <a:moveTo>
                  <a:pt x="199494" y="869"/>
                </a:moveTo>
                <a:cubicBezTo>
                  <a:pt x="216288" y="-617"/>
                  <a:pt x="233308" y="-204"/>
                  <a:pt x="250208" y="2161"/>
                </a:cubicBezTo>
                <a:cubicBezTo>
                  <a:pt x="272742" y="5315"/>
                  <a:pt x="295062" y="11939"/>
                  <a:pt x="316349" y="22157"/>
                </a:cubicBezTo>
                <a:lnTo>
                  <a:pt x="309882" y="35902"/>
                </a:lnTo>
                <a:cubicBezTo>
                  <a:pt x="230482" y="-2439"/>
                  <a:pt x="135992" y="13115"/>
                  <a:pt x="74556" y="74967"/>
                </a:cubicBezTo>
                <a:lnTo>
                  <a:pt x="67764" y="81804"/>
                </a:lnTo>
                <a:lnTo>
                  <a:pt x="108388" y="81804"/>
                </a:lnTo>
                <a:lnTo>
                  <a:pt x="108388" y="96815"/>
                </a:lnTo>
                <a:lnTo>
                  <a:pt x="40483" y="96815"/>
                </a:lnTo>
                <a:lnTo>
                  <a:pt x="40483" y="28909"/>
                </a:lnTo>
                <a:lnTo>
                  <a:pt x="55494" y="28909"/>
                </a:lnTo>
                <a:lnTo>
                  <a:pt x="55494" y="72455"/>
                </a:lnTo>
                <a:lnTo>
                  <a:pt x="63778" y="64115"/>
                </a:lnTo>
                <a:cubicBezTo>
                  <a:pt x="100761" y="26882"/>
                  <a:pt x="149111" y="5328"/>
                  <a:pt x="199494" y="86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36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1:  Getting Started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6388A7A1-3859-4ED6-8F38-91B81099368B}"/>
              </a:ext>
            </a:extLst>
          </p:cNvPr>
          <p:cNvSpPr txBox="1">
            <a:spLocks/>
          </p:cNvSpPr>
          <p:nvPr/>
        </p:nvSpPr>
        <p:spPr>
          <a:xfrm>
            <a:off x="596999" y="118194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Accessing Axiom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811E41-F3BC-4A10-B1D5-864C0EAFE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630" y="2217425"/>
            <a:ext cx="10050780" cy="315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103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92088"/>
            <a:ext cx="11283950" cy="642937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 4:   Review &amp; Submit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65875"/>
            <a:ext cx="2743200" cy="365125"/>
          </a:xfrm>
        </p:spPr>
        <p:txBody>
          <a:bodyPr/>
          <a:lstStyle/>
          <a:p>
            <a:fld id="{A4992268-7880-C846-BDEE-BEA5274413A2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383546" y="19134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7FBFF5-6F9E-45E5-97BC-8C3EA04430A8}"/>
              </a:ext>
            </a:extLst>
          </p:cNvPr>
          <p:cNvSpPr txBox="1">
            <a:spLocks/>
          </p:cNvSpPr>
          <p:nvPr/>
        </p:nvSpPr>
        <p:spPr>
          <a:xfrm>
            <a:off x="454025" y="1554163"/>
            <a:ext cx="11283950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1599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555261-7A26-DE48-9157-6AE96F0BE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38C376-04FC-C04F-91C7-EF7A97F72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911" y="736861"/>
            <a:ext cx="11284178" cy="3323361"/>
          </a:xfrm>
        </p:spPr>
        <p:txBody>
          <a:bodyPr/>
          <a:lstStyle/>
          <a:p>
            <a:r>
              <a:rPr lang="en-US" dirty="0"/>
              <a:t>Printing Budgets</a:t>
            </a:r>
            <a:br>
              <a:rPr lang="en-US" dirty="0"/>
            </a:br>
            <a:r>
              <a:rPr lang="en-US" dirty="0"/>
              <a:t>Lesson 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7CA03-86FF-0447-B092-C3EF8D65C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317193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97" y="191348"/>
            <a:ext cx="11284178" cy="64326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4:   Review &amp; Submit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2E68F72-8D12-4E86-930B-2E9C2A3094BC}"/>
              </a:ext>
            </a:extLst>
          </p:cNvPr>
          <p:cNvSpPr txBox="1">
            <a:spLocks/>
          </p:cNvSpPr>
          <p:nvPr/>
        </p:nvSpPr>
        <p:spPr>
          <a:xfrm>
            <a:off x="383546" y="1173482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Printing Budgets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207CE12C-83B4-433C-AA63-4DFF473B6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4" y="2413001"/>
            <a:ext cx="23336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4912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5:   Printing Budgets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418729" y="640426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Recap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7FBFF5-6F9E-45E5-97BC-8C3EA04430A8}"/>
              </a:ext>
            </a:extLst>
          </p:cNvPr>
          <p:cNvSpPr txBox="1">
            <a:spLocks/>
          </p:cNvSpPr>
          <p:nvPr/>
        </p:nvSpPr>
        <p:spPr>
          <a:xfrm>
            <a:off x="454025" y="1554163"/>
            <a:ext cx="11283950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You should now be able to: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Print your budget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Freeform 218">
            <a:extLst>
              <a:ext uri="{FF2B5EF4-FFF2-40B4-BE49-F238E27FC236}">
                <a16:creationId xmlns:a16="http://schemas.microsoft.com/office/drawing/2014/main" id="{AD18E7E0-7751-40C2-B622-7BE1FB445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792" y="854701"/>
            <a:ext cx="442239" cy="443886"/>
          </a:xfrm>
          <a:custGeom>
            <a:avLst/>
            <a:gdLst>
              <a:gd name="connsiteX0" fmla="*/ 343695 w 442239"/>
              <a:gd name="connsiteY0" fmla="*/ 335297 h 443886"/>
              <a:gd name="connsiteX1" fmla="*/ 413181 w 442239"/>
              <a:gd name="connsiteY1" fmla="*/ 335297 h 443886"/>
              <a:gd name="connsiteX2" fmla="*/ 413181 w 442239"/>
              <a:gd name="connsiteY2" fmla="*/ 403202 h 443886"/>
              <a:gd name="connsiteX3" fmla="*/ 397902 w 442239"/>
              <a:gd name="connsiteY3" fmla="*/ 403202 h 443886"/>
              <a:gd name="connsiteX4" fmla="*/ 397902 w 442239"/>
              <a:gd name="connsiteY4" fmla="*/ 361232 h 443886"/>
              <a:gd name="connsiteX5" fmla="*/ 379397 w 442239"/>
              <a:gd name="connsiteY5" fmla="*/ 379406 h 443886"/>
              <a:gd name="connsiteX6" fmla="*/ 223810 w 442239"/>
              <a:gd name="connsiteY6" fmla="*/ 443886 h 443886"/>
              <a:gd name="connsiteX7" fmla="*/ 126208 w 442239"/>
              <a:gd name="connsiteY7" fmla="*/ 421427 h 443886"/>
              <a:gd name="connsiteX8" fmla="*/ 132691 w 442239"/>
              <a:gd name="connsiteY8" fmla="*/ 407662 h 443886"/>
              <a:gd name="connsiteX9" fmla="*/ 368592 w 442239"/>
              <a:gd name="connsiteY9" fmla="*/ 368901 h 443886"/>
              <a:gd name="connsiteX10" fmla="*/ 386938 w 442239"/>
              <a:gd name="connsiteY10" fmla="*/ 350665 h 443886"/>
              <a:gd name="connsiteX11" fmla="*/ 343695 w 442239"/>
              <a:gd name="connsiteY11" fmla="*/ 350665 h 443886"/>
              <a:gd name="connsiteX12" fmla="*/ 293672 w 442239"/>
              <a:gd name="connsiteY12" fmla="*/ 269840 h 443886"/>
              <a:gd name="connsiteX13" fmla="*/ 292856 w 442239"/>
              <a:gd name="connsiteY13" fmla="*/ 277233 h 443886"/>
              <a:gd name="connsiteX14" fmla="*/ 276273 w 442239"/>
              <a:gd name="connsiteY14" fmla="*/ 321478 h 443886"/>
              <a:gd name="connsiteX15" fmla="*/ 262285 w 442239"/>
              <a:gd name="connsiteY15" fmla="*/ 338141 h 443886"/>
              <a:gd name="connsiteX16" fmla="*/ 269637 w 442239"/>
              <a:gd name="connsiteY16" fmla="*/ 336653 h 443886"/>
              <a:gd name="connsiteX17" fmla="*/ 324193 w 442239"/>
              <a:gd name="connsiteY17" fmla="*/ 291590 h 443886"/>
              <a:gd name="connsiteX18" fmla="*/ 334620 w 442239"/>
              <a:gd name="connsiteY18" fmla="*/ 269840 h 443886"/>
              <a:gd name="connsiteX19" fmla="*/ 229026 w 442239"/>
              <a:gd name="connsiteY19" fmla="*/ 269840 h 443886"/>
              <a:gd name="connsiteX20" fmla="*/ 229026 w 442239"/>
              <a:gd name="connsiteY20" fmla="*/ 343337 h 443886"/>
              <a:gd name="connsiteX21" fmla="*/ 244788 w 442239"/>
              <a:gd name="connsiteY21" fmla="*/ 336870 h 443886"/>
              <a:gd name="connsiteX22" fmla="*/ 272762 w 442239"/>
              <a:gd name="connsiteY22" fmla="*/ 291412 h 443886"/>
              <a:gd name="connsiteX23" fmla="*/ 276215 w 442239"/>
              <a:gd name="connsiteY23" fmla="*/ 269840 h 443886"/>
              <a:gd name="connsiteX24" fmla="*/ 162096 w 442239"/>
              <a:gd name="connsiteY24" fmla="*/ 269840 h 443886"/>
              <a:gd name="connsiteX25" fmla="*/ 162223 w 442239"/>
              <a:gd name="connsiteY25" fmla="*/ 271066 h 443886"/>
              <a:gd name="connsiteX26" fmla="*/ 176968 w 442239"/>
              <a:gd name="connsiteY26" fmla="*/ 312006 h 443886"/>
              <a:gd name="connsiteX27" fmla="*/ 197243 w 442239"/>
              <a:gd name="connsiteY27" fmla="*/ 337774 h 443886"/>
              <a:gd name="connsiteX28" fmla="*/ 213520 w 442239"/>
              <a:gd name="connsiteY28" fmla="*/ 344125 h 443886"/>
              <a:gd name="connsiteX29" fmla="*/ 213520 w 442239"/>
              <a:gd name="connsiteY29" fmla="*/ 269840 h 443886"/>
              <a:gd name="connsiteX30" fmla="*/ 106509 w 442239"/>
              <a:gd name="connsiteY30" fmla="*/ 269840 h 443886"/>
              <a:gd name="connsiteX31" fmla="*/ 133539 w 442239"/>
              <a:gd name="connsiteY31" fmla="*/ 310077 h 443886"/>
              <a:gd name="connsiteX32" fmla="*/ 173768 w 442239"/>
              <a:gd name="connsiteY32" fmla="*/ 337036 h 443886"/>
              <a:gd name="connsiteX33" fmla="*/ 178952 w 442239"/>
              <a:gd name="connsiteY33" fmla="*/ 338062 h 443886"/>
              <a:gd name="connsiteX34" fmla="*/ 163661 w 442239"/>
              <a:gd name="connsiteY34" fmla="*/ 319189 h 443886"/>
              <a:gd name="connsiteX35" fmla="*/ 147612 w 442239"/>
              <a:gd name="connsiteY35" fmla="*/ 274792 h 443886"/>
              <a:gd name="connsiteX36" fmla="*/ 147088 w 442239"/>
              <a:gd name="connsiteY36" fmla="*/ 269840 h 443886"/>
              <a:gd name="connsiteX37" fmla="*/ 294334 w 442239"/>
              <a:gd name="connsiteY37" fmla="*/ 179353 h 443886"/>
              <a:gd name="connsiteX38" fmla="*/ 298885 w 442239"/>
              <a:gd name="connsiteY38" fmla="*/ 222584 h 443886"/>
              <a:gd name="connsiteX39" fmla="*/ 295382 w 442239"/>
              <a:gd name="connsiteY39" fmla="*/ 254334 h 443886"/>
              <a:gd name="connsiteX40" fmla="*/ 340491 w 442239"/>
              <a:gd name="connsiteY40" fmla="*/ 254334 h 443886"/>
              <a:gd name="connsiteX41" fmla="*/ 345336 w 442239"/>
              <a:gd name="connsiteY41" fmla="*/ 222224 h 443886"/>
              <a:gd name="connsiteX42" fmla="*/ 336992 w 442239"/>
              <a:gd name="connsiteY42" fmla="*/ 179353 h 443886"/>
              <a:gd name="connsiteX43" fmla="*/ 229026 w 442239"/>
              <a:gd name="connsiteY43" fmla="*/ 179353 h 443886"/>
              <a:gd name="connsiteX44" fmla="*/ 229026 w 442239"/>
              <a:gd name="connsiteY44" fmla="*/ 254334 h 443886"/>
              <a:gd name="connsiteX45" fmla="*/ 278698 w 442239"/>
              <a:gd name="connsiteY45" fmla="*/ 254334 h 443886"/>
              <a:gd name="connsiteX46" fmla="*/ 283781 w 442239"/>
              <a:gd name="connsiteY46" fmla="*/ 222584 h 443886"/>
              <a:gd name="connsiteX47" fmla="*/ 279200 w 442239"/>
              <a:gd name="connsiteY47" fmla="*/ 179353 h 443886"/>
              <a:gd name="connsiteX48" fmla="*/ 164093 w 442239"/>
              <a:gd name="connsiteY48" fmla="*/ 179353 h 443886"/>
              <a:gd name="connsiteX49" fmla="*/ 157188 w 442239"/>
              <a:gd name="connsiteY49" fmla="*/ 222584 h 443886"/>
              <a:gd name="connsiteX50" fmla="*/ 160485 w 442239"/>
              <a:gd name="connsiteY50" fmla="*/ 254334 h 443886"/>
              <a:gd name="connsiteX51" fmla="*/ 213520 w 442239"/>
              <a:gd name="connsiteY51" fmla="*/ 254334 h 443886"/>
              <a:gd name="connsiteX52" fmla="*/ 213520 w 442239"/>
              <a:gd name="connsiteY52" fmla="*/ 179353 h 443886"/>
              <a:gd name="connsiteX53" fmla="*/ 105705 w 442239"/>
              <a:gd name="connsiteY53" fmla="*/ 179353 h 443886"/>
              <a:gd name="connsiteX54" fmla="*/ 102814 w 442239"/>
              <a:gd name="connsiteY54" fmla="*/ 185358 h 443886"/>
              <a:gd name="connsiteX55" fmla="*/ 97220 w 442239"/>
              <a:gd name="connsiteY55" fmla="*/ 222224 h 443886"/>
              <a:gd name="connsiteX56" fmla="*/ 103470 w 442239"/>
              <a:gd name="connsiteY56" fmla="*/ 254334 h 443886"/>
              <a:gd name="connsiteX57" fmla="*/ 145446 w 442239"/>
              <a:gd name="connsiteY57" fmla="*/ 254334 h 443886"/>
              <a:gd name="connsiteX58" fmla="*/ 142083 w 442239"/>
              <a:gd name="connsiteY58" fmla="*/ 222584 h 443886"/>
              <a:gd name="connsiteX59" fmla="*/ 146875 w 442239"/>
              <a:gd name="connsiteY59" fmla="*/ 179353 h 443886"/>
              <a:gd name="connsiteX60" fmla="*/ 27142 w 442239"/>
              <a:gd name="connsiteY60" fmla="*/ 116222 h 443886"/>
              <a:gd name="connsiteX61" fmla="*/ 40515 w 442239"/>
              <a:gd name="connsiteY61" fmla="*/ 123429 h 443886"/>
              <a:gd name="connsiteX62" fmla="*/ 74488 w 442239"/>
              <a:gd name="connsiteY62" fmla="*/ 368108 h 443886"/>
              <a:gd name="connsiteX63" fmla="*/ 91790 w 442239"/>
              <a:gd name="connsiteY63" fmla="*/ 385359 h 443886"/>
              <a:gd name="connsiteX64" fmla="*/ 91790 w 442239"/>
              <a:gd name="connsiteY64" fmla="*/ 343234 h 443886"/>
              <a:gd name="connsiteX65" fmla="*/ 106801 w 442239"/>
              <a:gd name="connsiteY65" fmla="*/ 343234 h 443886"/>
              <a:gd name="connsiteX66" fmla="*/ 106801 w 442239"/>
              <a:gd name="connsiteY66" fmla="*/ 411138 h 443886"/>
              <a:gd name="connsiteX67" fmla="*/ 38895 w 442239"/>
              <a:gd name="connsiteY67" fmla="*/ 411138 h 443886"/>
              <a:gd name="connsiteX68" fmla="*/ 38895 w 442239"/>
              <a:gd name="connsiteY68" fmla="*/ 396048 h 443886"/>
              <a:gd name="connsiteX69" fmla="*/ 80825 w 442239"/>
              <a:gd name="connsiteY69" fmla="*/ 396048 h 443886"/>
              <a:gd name="connsiteX70" fmla="*/ 63646 w 442239"/>
              <a:gd name="connsiteY70" fmla="*/ 378919 h 443886"/>
              <a:gd name="connsiteX71" fmla="*/ 27142 w 442239"/>
              <a:gd name="connsiteY71" fmla="*/ 116222 h 443886"/>
              <a:gd name="connsiteX72" fmla="*/ 178893 w 442239"/>
              <a:gd name="connsiteY72" fmla="*/ 106613 h 443886"/>
              <a:gd name="connsiteX73" fmla="*/ 173071 w 442239"/>
              <a:gd name="connsiteY73" fmla="*/ 107795 h 443886"/>
              <a:gd name="connsiteX74" fmla="*/ 118459 w 442239"/>
              <a:gd name="connsiteY74" fmla="*/ 152858 h 443886"/>
              <a:gd name="connsiteX75" fmla="*/ 113169 w 442239"/>
              <a:gd name="connsiteY75" fmla="*/ 163847 h 443886"/>
              <a:gd name="connsiteX76" fmla="*/ 149621 w 442239"/>
              <a:gd name="connsiteY76" fmla="*/ 163847 h 443886"/>
              <a:gd name="connsiteX77" fmla="*/ 164830 w 442239"/>
              <a:gd name="connsiteY77" fmla="*/ 123376 h 443886"/>
              <a:gd name="connsiteX78" fmla="*/ 261283 w 442239"/>
              <a:gd name="connsiteY78" fmla="*/ 105927 h 443886"/>
              <a:gd name="connsiteX79" fmla="*/ 277307 w 442239"/>
              <a:gd name="connsiteY79" fmla="*/ 125620 h 443886"/>
              <a:gd name="connsiteX80" fmla="*/ 291112 w 442239"/>
              <a:gd name="connsiteY80" fmla="*/ 163847 h 443886"/>
              <a:gd name="connsiteX81" fmla="*/ 328818 w 442239"/>
              <a:gd name="connsiteY81" fmla="*/ 163847 h 443886"/>
              <a:gd name="connsiteX82" fmla="*/ 309018 w 442239"/>
              <a:gd name="connsiteY82" fmla="*/ 134371 h 443886"/>
              <a:gd name="connsiteX83" fmla="*/ 268789 w 442239"/>
              <a:gd name="connsiteY83" fmla="*/ 107413 h 443886"/>
              <a:gd name="connsiteX84" fmla="*/ 229026 w 442239"/>
              <a:gd name="connsiteY84" fmla="*/ 101574 h 443886"/>
              <a:gd name="connsiteX85" fmla="*/ 229026 w 442239"/>
              <a:gd name="connsiteY85" fmla="*/ 163847 h 443886"/>
              <a:gd name="connsiteX86" fmla="*/ 275067 w 442239"/>
              <a:gd name="connsiteY86" fmla="*/ 163847 h 443886"/>
              <a:gd name="connsiteX87" fmla="*/ 264000 w 442239"/>
              <a:gd name="connsiteY87" fmla="*/ 132803 h 443886"/>
              <a:gd name="connsiteX88" fmla="*/ 243861 w 442239"/>
              <a:gd name="connsiteY88" fmla="*/ 107215 h 443886"/>
              <a:gd name="connsiteX89" fmla="*/ 213520 w 442239"/>
              <a:gd name="connsiteY89" fmla="*/ 101169 h 443886"/>
              <a:gd name="connsiteX90" fmla="*/ 196181 w 442239"/>
              <a:gd name="connsiteY90" fmla="*/ 108247 h 443886"/>
              <a:gd name="connsiteX91" fmla="*/ 168207 w 442239"/>
              <a:gd name="connsiteY91" fmla="*/ 153598 h 443886"/>
              <a:gd name="connsiteX92" fmla="*/ 166570 w 442239"/>
              <a:gd name="connsiteY92" fmla="*/ 163847 h 443886"/>
              <a:gd name="connsiteX93" fmla="*/ 213520 w 442239"/>
              <a:gd name="connsiteY93" fmla="*/ 163847 h 443886"/>
              <a:gd name="connsiteX94" fmla="*/ 220484 w 442239"/>
              <a:gd name="connsiteY94" fmla="*/ 82884 h 443886"/>
              <a:gd name="connsiteX95" fmla="*/ 220771 w 442239"/>
              <a:gd name="connsiteY95" fmla="*/ 82987 h 443886"/>
              <a:gd name="connsiteX96" fmla="*/ 221278 w 442239"/>
              <a:gd name="connsiteY96" fmla="*/ 82884 h 443886"/>
              <a:gd name="connsiteX97" fmla="*/ 319805 w 442239"/>
              <a:gd name="connsiteY97" fmla="*/ 123570 h 443886"/>
              <a:gd name="connsiteX98" fmla="*/ 360798 w 442239"/>
              <a:gd name="connsiteY98" fmla="*/ 222584 h 443886"/>
              <a:gd name="connsiteX99" fmla="*/ 221278 w 442239"/>
              <a:gd name="connsiteY99" fmla="*/ 361924 h 443886"/>
              <a:gd name="connsiteX100" fmla="*/ 220771 w 442239"/>
              <a:gd name="connsiteY100" fmla="*/ 361825 h 443886"/>
              <a:gd name="connsiteX101" fmla="*/ 220484 w 442239"/>
              <a:gd name="connsiteY101" fmla="*/ 361925 h 443886"/>
              <a:gd name="connsiteX102" fmla="*/ 219487 w 442239"/>
              <a:gd name="connsiteY102" fmla="*/ 361573 h 443886"/>
              <a:gd name="connsiteX103" fmla="*/ 167834 w 442239"/>
              <a:gd name="connsiteY103" fmla="*/ 351438 h 443886"/>
              <a:gd name="connsiteX104" fmla="*/ 122751 w 442239"/>
              <a:gd name="connsiteY104" fmla="*/ 321238 h 443886"/>
              <a:gd name="connsiteX105" fmla="*/ 81758 w 442239"/>
              <a:gd name="connsiteY105" fmla="*/ 222584 h 443886"/>
              <a:gd name="connsiteX106" fmla="*/ 167014 w 442239"/>
              <a:gd name="connsiteY106" fmla="*/ 93877 h 443886"/>
              <a:gd name="connsiteX107" fmla="*/ 219405 w 442239"/>
              <a:gd name="connsiteY107" fmla="*/ 83264 h 443886"/>
              <a:gd name="connsiteX108" fmla="*/ 335758 w 442239"/>
              <a:gd name="connsiteY108" fmla="*/ 32084 h 443886"/>
              <a:gd name="connsiteX109" fmla="*/ 405244 w 442239"/>
              <a:gd name="connsiteY109" fmla="*/ 32084 h 443886"/>
              <a:gd name="connsiteX110" fmla="*/ 405244 w 442239"/>
              <a:gd name="connsiteY110" fmla="*/ 47095 h 443886"/>
              <a:gd name="connsiteX111" fmla="*/ 361489 w 442239"/>
              <a:gd name="connsiteY111" fmla="*/ 47095 h 443886"/>
              <a:gd name="connsiteX112" fmla="*/ 378620 w 442239"/>
              <a:gd name="connsiteY112" fmla="*/ 64285 h 443886"/>
              <a:gd name="connsiteX113" fmla="*/ 420254 w 442239"/>
              <a:gd name="connsiteY113" fmla="*/ 317474 h 443886"/>
              <a:gd name="connsiteX114" fmla="*/ 406615 w 442239"/>
              <a:gd name="connsiteY114" fmla="*/ 310631 h 443886"/>
              <a:gd name="connsiteX115" fmla="*/ 367853 w 442239"/>
              <a:gd name="connsiteY115" fmla="*/ 75090 h 443886"/>
              <a:gd name="connsiteX116" fmla="*/ 351402 w 442239"/>
              <a:gd name="connsiteY116" fmla="*/ 58582 h 443886"/>
              <a:gd name="connsiteX117" fmla="*/ 351402 w 442239"/>
              <a:gd name="connsiteY117" fmla="*/ 99990 h 443886"/>
              <a:gd name="connsiteX118" fmla="*/ 335758 w 442239"/>
              <a:gd name="connsiteY118" fmla="*/ 99990 h 443886"/>
              <a:gd name="connsiteX119" fmla="*/ 199494 w 442239"/>
              <a:gd name="connsiteY119" fmla="*/ 869 h 443886"/>
              <a:gd name="connsiteX120" fmla="*/ 250208 w 442239"/>
              <a:gd name="connsiteY120" fmla="*/ 2161 h 443886"/>
              <a:gd name="connsiteX121" fmla="*/ 316349 w 442239"/>
              <a:gd name="connsiteY121" fmla="*/ 22157 h 443886"/>
              <a:gd name="connsiteX122" fmla="*/ 309882 w 442239"/>
              <a:gd name="connsiteY122" fmla="*/ 35902 h 443886"/>
              <a:gd name="connsiteX123" fmla="*/ 74556 w 442239"/>
              <a:gd name="connsiteY123" fmla="*/ 74967 h 443886"/>
              <a:gd name="connsiteX124" fmla="*/ 67764 w 442239"/>
              <a:gd name="connsiteY124" fmla="*/ 81804 h 443886"/>
              <a:gd name="connsiteX125" fmla="*/ 108388 w 442239"/>
              <a:gd name="connsiteY125" fmla="*/ 81804 h 443886"/>
              <a:gd name="connsiteX126" fmla="*/ 108388 w 442239"/>
              <a:gd name="connsiteY126" fmla="*/ 96815 h 443886"/>
              <a:gd name="connsiteX127" fmla="*/ 40483 w 442239"/>
              <a:gd name="connsiteY127" fmla="*/ 96815 h 443886"/>
              <a:gd name="connsiteX128" fmla="*/ 40483 w 442239"/>
              <a:gd name="connsiteY128" fmla="*/ 28909 h 443886"/>
              <a:gd name="connsiteX129" fmla="*/ 55494 w 442239"/>
              <a:gd name="connsiteY129" fmla="*/ 28909 h 443886"/>
              <a:gd name="connsiteX130" fmla="*/ 55494 w 442239"/>
              <a:gd name="connsiteY130" fmla="*/ 72455 h 443886"/>
              <a:gd name="connsiteX131" fmla="*/ 63778 w 442239"/>
              <a:gd name="connsiteY131" fmla="*/ 64115 h 443886"/>
              <a:gd name="connsiteX132" fmla="*/ 199494 w 442239"/>
              <a:gd name="connsiteY132" fmla="*/ 869 h 44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442239" h="443886">
                <a:moveTo>
                  <a:pt x="343695" y="335297"/>
                </a:moveTo>
                <a:lnTo>
                  <a:pt x="413181" y="335297"/>
                </a:lnTo>
                <a:lnTo>
                  <a:pt x="413181" y="403202"/>
                </a:lnTo>
                <a:lnTo>
                  <a:pt x="397902" y="403202"/>
                </a:lnTo>
                <a:lnTo>
                  <a:pt x="397902" y="361232"/>
                </a:lnTo>
                <a:lnTo>
                  <a:pt x="379397" y="379406"/>
                </a:lnTo>
                <a:cubicBezTo>
                  <a:pt x="337619" y="421427"/>
                  <a:pt x="281075" y="443886"/>
                  <a:pt x="223810" y="443886"/>
                </a:cubicBezTo>
                <a:cubicBezTo>
                  <a:pt x="190676" y="443886"/>
                  <a:pt x="157542" y="436641"/>
                  <a:pt x="126208" y="421427"/>
                </a:cubicBezTo>
                <a:lnTo>
                  <a:pt x="132691" y="407662"/>
                </a:lnTo>
                <a:cubicBezTo>
                  <a:pt x="212645" y="446060"/>
                  <a:pt x="307366" y="430483"/>
                  <a:pt x="368592" y="368901"/>
                </a:cubicBezTo>
                <a:lnTo>
                  <a:pt x="386938" y="350665"/>
                </a:lnTo>
                <a:lnTo>
                  <a:pt x="343695" y="350665"/>
                </a:lnTo>
                <a:close/>
                <a:moveTo>
                  <a:pt x="293672" y="269840"/>
                </a:moveTo>
                <a:lnTo>
                  <a:pt x="292856" y="277233"/>
                </a:lnTo>
                <a:cubicBezTo>
                  <a:pt x="288962" y="293949"/>
                  <a:pt x="283309" y="308931"/>
                  <a:pt x="276273" y="321478"/>
                </a:cubicBezTo>
                <a:lnTo>
                  <a:pt x="262285" y="338141"/>
                </a:lnTo>
                <a:lnTo>
                  <a:pt x="269637" y="336653"/>
                </a:lnTo>
                <a:cubicBezTo>
                  <a:pt x="291912" y="327202"/>
                  <a:pt x="310837" y="311421"/>
                  <a:pt x="324193" y="291590"/>
                </a:cubicBezTo>
                <a:lnTo>
                  <a:pt x="334620" y="269840"/>
                </a:lnTo>
                <a:close/>
                <a:moveTo>
                  <a:pt x="229026" y="269840"/>
                </a:moveTo>
                <a:lnTo>
                  <a:pt x="229026" y="343337"/>
                </a:lnTo>
                <a:lnTo>
                  <a:pt x="244788" y="336870"/>
                </a:lnTo>
                <a:cubicBezTo>
                  <a:pt x="256091" y="327266"/>
                  <a:pt x="265839" y="311287"/>
                  <a:pt x="272762" y="291412"/>
                </a:cubicBezTo>
                <a:lnTo>
                  <a:pt x="276215" y="269840"/>
                </a:lnTo>
                <a:close/>
                <a:moveTo>
                  <a:pt x="162096" y="269840"/>
                </a:moveTo>
                <a:lnTo>
                  <a:pt x="162223" y="271066"/>
                </a:lnTo>
                <a:cubicBezTo>
                  <a:pt x="165550" y="286239"/>
                  <a:pt x="170495" y="300155"/>
                  <a:pt x="176968" y="312006"/>
                </a:cubicBezTo>
                <a:cubicBezTo>
                  <a:pt x="183082" y="323139"/>
                  <a:pt x="189915" y="331848"/>
                  <a:pt x="197243" y="337774"/>
                </a:cubicBezTo>
                <a:lnTo>
                  <a:pt x="213520" y="344125"/>
                </a:lnTo>
                <a:lnTo>
                  <a:pt x="213520" y="269840"/>
                </a:lnTo>
                <a:close/>
                <a:moveTo>
                  <a:pt x="106509" y="269840"/>
                </a:moveTo>
                <a:lnTo>
                  <a:pt x="133539" y="310077"/>
                </a:lnTo>
                <a:cubicBezTo>
                  <a:pt x="145225" y="321778"/>
                  <a:pt x="158890" y="330870"/>
                  <a:pt x="173768" y="337036"/>
                </a:cubicBezTo>
                <a:lnTo>
                  <a:pt x="178952" y="338062"/>
                </a:lnTo>
                <a:lnTo>
                  <a:pt x="163661" y="319189"/>
                </a:lnTo>
                <a:cubicBezTo>
                  <a:pt x="156648" y="306261"/>
                  <a:pt x="151254" y="291177"/>
                  <a:pt x="147612" y="274792"/>
                </a:cubicBezTo>
                <a:lnTo>
                  <a:pt x="147088" y="269840"/>
                </a:lnTo>
                <a:close/>
                <a:moveTo>
                  <a:pt x="294334" y="179353"/>
                </a:moveTo>
                <a:lnTo>
                  <a:pt x="298885" y="222584"/>
                </a:lnTo>
                <a:lnTo>
                  <a:pt x="295382" y="254334"/>
                </a:lnTo>
                <a:lnTo>
                  <a:pt x="340491" y="254334"/>
                </a:lnTo>
                <a:lnTo>
                  <a:pt x="345336" y="222224"/>
                </a:lnTo>
                <a:lnTo>
                  <a:pt x="336992" y="179353"/>
                </a:lnTo>
                <a:close/>
                <a:moveTo>
                  <a:pt x="229026" y="179353"/>
                </a:moveTo>
                <a:lnTo>
                  <a:pt x="229026" y="254334"/>
                </a:lnTo>
                <a:lnTo>
                  <a:pt x="278698" y="254334"/>
                </a:lnTo>
                <a:lnTo>
                  <a:pt x="283781" y="222584"/>
                </a:lnTo>
                <a:lnTo>
                  <a:pt x="279200" y="179353"/>
                </a:lnTo>
                <a:close/>
                <a:moveTo>
                  <a:pt x="164093" y="179353"/>
                </a:moveTo>
                <a:lnTo>
                  <a:pt x="157188" y="222584"/>
                </a:lnTo>
                <a:lnTo>
                  <a:pt x="160485" y="254334"/>
                </a:lnTo>
                <a:lnTo>
                  <a:pt x="213520" y="254334"/>
                </a:lnTo>
                <a:lnTo>
                  <a:pt x="213520" y="179353"/>
                </a:lnTo>
                <a:close/>
                <a:moveTo>
                  <a:pt x="105705" y="179353"/>
                </a:moveTo>
                <a:lnTo>
                  <a:pt x="102814" y="185358"/>
                </a:lnTo>
                <a:cubicBezTo>
                  <a:pt x="99180" y="197014"/>
                  <a:pt x="97220" y="209397"/>
                  <a:pt x="97220" y="222224"/>
                </a:cubicBezTo>
                <a:lnTo>
                  <a:pt x="103470" y="254334"/>
                </a:lnTo>
                <a:lnTo>
                  <a:pt x="145446" y="254334"/>
                </a:lnTo>
                <a:lnTo>
                  <a:pt x="142083" y="222584"/>
                </a:lnTo>
                <a:lnTo>
                  <a:pt x="146875" y="179353"/>
                </a:lnTo>
                <a:close/>
                <a:moveTo>
                  <a:pt x="27142" y="116222"/>
                </a:moveTo>
                <a:lnTo>
                  <a:pt x="40515" y="123429"/>
                </a:lnTo>
                <a:cubicBezTo>
                  <a:pt x="-3217" y="204148"/>
                  <a:pt x="10517" y="304686"/>
                  <a:pt x="74488" y="368108"/>
                </a:cubicBezTo>
                <a:lnTo>
                  <a:pt x="91790" y="385359"/>
                </a:lnTo>
                <a:lnTo>
                  <a:pt x="91790" y="343234"/>
                </a:lnTo>
                <a:lnTo>
                  <a:pt x="106801" y="343234"/>
                </a:lnTo>
                <a:lnTo>
                  <a:pt x="106801" y="411138"/>
                </a:lnTo>
                <a:lnTo>
                  <a:pt x="38895" y="411138"/>
                </a:lnTo>
                <a:lnTo>
                  <a:pt x="38895" y="396048"/>
                </a:lnTo>
                <a:lnTo>
                  <a:pt x="80825" y="396048"/>
                </a:lnTo>
                <a:lnTo>
                  <a:pt x="63646" y="378919"/>
                </a:lnTo>
                <a:cubicBezTo>
                  <a:pt x="-4663" y="310812"/>
                  <a:pt x="-19842" y="202707"/>
                  <a:pt x="27142" y="116222"/>
                </a:cubicBezTo>
                <a:close/>
                <a:moveTo>
                  <a:pt x="178893" y="106613"/>
                </a:moveTo>
                <a:lnTo>
                  <a:pt x="173071" y="107795"/>
                </a:lnTo>
                <a:cubicBezTo>
                  <a:pt x="150822" y="117247"/>
                  <a:pt x="131859" y="133027"/>
                  <a:pt x="118459" y="152858"/>
                </a:cubicBezTo>
                <a:lnTo>
                  <a:pt x="113169" y="163847"/>
                </a:lnTo>
                <a:lnTo>
                  <a:pt x="149621" y="163847"/>
                </a:lnTo>
                <a:lnTo>
                  <a:pt x="164830" y="123376"/>
                </a:lnTo>
                <a:close/>
                <a:moveTo>
                  <a:pt x="261283" y="105927"/>
                </a:moveTo>
                <a:lnTo>
                  <a:pt x="277307" y="125620"/>
                </a:lnTo>
                <a:lnTo>
                  <a:pt x="291112" y="163847"/>
                </a:lnTo>
                <a:lnTo>
                  <a:pt x="328818" y="163847"/>
                </a:lnTo>
                <a:lnTo>
                  <a:pt x="309018" y="134371"/>
                </a:lnTo>
                <a:cubicBezTo>
                  <a:pt x="297331" y="122670"/>
                  <a:pt x="283667" y="113579"/>
                  <a:pt x="268789" y="107413"/>
                </a:cubicBezTo>
                <a:close/>
                <a:moveTo>
                  <a:pt x="229026" y="101574"/>
                </a:moveTo>
                <a:lnTo>
                  <a:pt x="229026" y="163847"/>
                </a:lnTo>
                <a:lnTo>
                  <a:pt x="275067" y="163847"/>
                </a:lnTo>
                <a:lnTo>
                  <a:pt x="264000" y="132803"/>
                </a:lnTo>
                <a:cubicBezTo>
                  <a:pt x="258066" y="121670"/>
                  <a:pt x="251233" y="113051"/>
                  <a:pt x="243861" y="107215"/>
                </a:cubicBezTo>
                <a:close/>
                <a:moveTo>
                  <a:pt x="213520" y="101169"/>
                </a:moveTo>
                <a:lnTo>
                  <a:pt x="196181" y="108247"/>
                </a:lnTo>
                <a:cubicBezTo>
                  <a:pt x="184877" y="117809"/>
                  <a:pt x="175129" y="133734"/>
                  <a:pt x="168207" y="153598"/>
                </a:cubicBezTo>
                <a:lnTo>
                  <a:pt x="166570" y="163847"/>
                </a:lnTo>
                <a:lnTo>
                  <a:pt x="213520" y="163847"/>
                </a:lnTo>
                <a:close/>
                <a:moveTo>
                  <a:pt x="220484" y="82884"/>
                </a:moveTo>
                <a:lnTo>
                  <a:pt x="220771" y="82987"/>
                </a:lnTo>
                <a:lnTo>
                  <a:pt x="221278" y="82884"/>
                </a:lnTo>
                <a:cubicBezTo>
                  <a:pt x="258675" y="82884"/>
                  <a:pt x="293555" y="97286"/>
                  <a:pt x="319805" y="123570"/>
                </a:cubicBezTo>
                <a:cubicBezTo>
                  <a:pt x="346415" y="150214"/>
                  <a:pt x="360798" y="185139"/>
                  <a:pt x="360798" y="222584"/>
                </a:cubicBezTo>
                <a:cubicBezTo>
                  <a:pt x="360798" y="299275"/>
                  <a:pt x="298230" y="361924"/>
                  <a:pt x="221278" y="361924"/>
                </a:cubicBezTo>
                <a:lnTo>
                  <a:pt x="220771" y="361825"/>
                </a:lnTo>
                <a:lnTo>
                  <a:pt x="220484" y="361925"/>
                </a:lnTo>
                <a:lnTo>
                  <a:pt x="219487" y="361573"/>
                </a:lnTo>
                <a:lnTo>
                  <a:pt x="167834" y="351438"/>
                </a:lnTo>
                <a:cubicBezTo>
                  <a:pt x="151159" y="344552"/>
                  <a:pt x="135876" y="334380"/>
                  <a:pt x="122751" y="321238"/>
                </a:cubicBezTo>
                <a:cubicBezTo>
                  <a:pt x="96142" y="294954"/>
                  <a:pt x="81758" y="259669"/>
                  <a:pt x="81758" y="222584"/>
                </a:cubicBezTo>
                <a:cubicBezTo>
                  <a:pt x="81758" y="164796"/>
                  <a:pt x="116953" y="115109"/>
                  <a:pt x="167014" y="93877"/>
                </a:cubicBezTo>
                <a:lnTo>
                  <a:pt x="219405" y="83264"/>
                </a:lnTo>
                <a:close/>
                <a:moveTo>
                  <a:pt x="335758" y="32084"/>
                </a:moveTo>
                <a:lnTo>
                  <a:pt x="405244" y="32084"/>
                </a:lnTo>
                <a:lnTo>
                  <a:pt x="405244" y="47095"/>
                </a:lnTo>
                <a:lnTo>
                  <a:pt x="361489" y="47095"/>
                </a:lnTo>
                <a:lnTo>
                  <a:pt x="378620" y="64285"/>
                </a:lnTo>
                <a:cubicBezTo>
                  <a:pt x="444301" y="130194"/>
                  <a:pt x="460811" y="231757"/>
                  <a:pt x="420254" y="317474"/>
                </a:cubicBezTo>
                <a:lnTo>
                  <a:pt x="406615" y="310631"/>
                </a:lnTo>
                <a:cubicBezTo>
                  <a:pt x="444301" y="231037"/>
                  <a:pt x="428868" y="136316"/>
                  <a:pt x="367853" y="75090"/>
                </a:cubicBezTo>
                <a:lnTo>
                  <a:pt x="351402" y="58582"/>
                </a:lnTo>
                <a:lnTo>
                  <a:pt x="351402" y="99990"/>
                </a:lnTo>
                <a:lnTo>
                  <a:pt x="335758" y="99990"/>
                </a:lnTo>
                <a:close/>
                <a:moveTo>
                  <a:pt x="199494" y="869"/>
                </a:moveTo>
                <a:cubicBezTo>
                  <a:pt x="216288" y="-617"/>
                  <a:pt x="233308" y="-204"/>
                  <a:pt x="250208" y="2161"/>
                </a:cubicBezTo>
                <a:cubicBezTo>
                  <a:pt x="272742" y="5315"/>
                  <a:pt x="295062" y="11939"/>
                  <a:pt x="316349" y="22157"/>
                </a:cubicBezTo>
                <a:lnTo>
                  <a:pt x="309882" y="35902"/>
                </a:lnTo>
                <a:cubicBezTo>
                  <a:pt x="230482" y="-2439"/>
                  <a:pt x="135992" y="13115"/>
                  <a:pt x="74556" y="74967"/>
                </a:cubicBezTo>
                <a:lnTo>
                  <a:pt x="67764" y="81804"/>
                </a:lnTo>
                <a:lnTo>
                  <a:pt x="108388" y="81804"/>
                </a:lnTo>
                <a:lnTo>
                  <a:pt x="108388" y="96815"/>
                </a:lnTo>
                <a:lnTo>
                  <a:pt x="40483" y="96815"/>
                </a:lnTo>
                <a:lnTo>
                  <a:pt x="40483" y="28909"/>
                </a:lnTo>
                <a:lnTo>
                  <a:pt x="55494" y="28909"/>
                </a:lnTo>
                <a:lnTo>
                  <a:pt x="55494" y="72455"/>
                </a:lnTo>
                <a:lnTo>
                  <a:pt x="63778" y="64115"/>
                </a:lnTo>
                <a:cubicBezTo>
                  <a:pt x="100761" y="26882"/>
                  <a:pt x="149111" y="5328"/>
                  <a:pt x="199494" y="86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4836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92088"/>
            <a:ext cx="11283950" cy="642937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 5:   Printing Budgets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65875"/>
            <a:ext cx="2743200" cy="365125"/>
          </a:xfrm>
        </p:spPr>
        <p:txBody>
          <a:bodyPr/>
          <a:lstStyle/>
          <a:p>
            <a:fld id="{A4992268-7880-C846-BDEE-BEA5274413A2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383546" y="19134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7FBFF5-6F9E-45E5-97BC-8C3EA04430A8}"/>
              </a:ext>
            </a:extLst>
          </p:cNvPr>
          <p:cNvSpPr txBox="1">
            <a:spLocks/>
          </p:cNvSpPr>
          <p:nvPr/>
        </p:nvSpPr>
        <p:spPr>
          <a:xfrm>
            <a:off x="454025" y="1554163"/>
            <a:ext cx="11283950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2788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555261-7A26-DE48-9157-6AE96F0BE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38C376-04FC-C04F-91C7-EF7A97F72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911" y="736861"/>
            <a:ext cx="11284178" cy="3323361"/>
          </a:xfrm>
        </p:spPr>
        <p:txBody>
          <a:bodyPr/>
          <a:lstStyle/>
          <a:p>
            <a:r>
              <a:rPr lang="en-US" dirty="0"/>
              <a:t>Wrap Up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7CA03-86FF-0447-B092-C3EF8D65C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310301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4977" y="210744"/>
            <a:ext cx="11283950" cy="642937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rgbClr val="5050CC"/>
                </a:solidFill>
              </a:rPr>
              <a:t>Syntellis Budget User Training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65875"/>
            <a:ext cx="2743200" cy="365125"/>
          </a:xfrm>
        </p:spPr>
        <p:txBody>
          <a:bodyPr/>
          <a:lstStyle/>
          <a:p>
            <a:fld id="{A4992268-7880-C846-BDEE-BEA5274413A2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2A7D19-8A19-5D43-AAC2-2F6FFF08348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54977" y="1554163"/>
            <a:ext cx="11283950" cy="42703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You should be able to: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Log in to Axiom Budgeting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Complete each tab in your budget plan file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Save, print, and submit budgets for approval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81750"/>
            <a:ext cx="4114800" cy="365125"/>
          </a:xfrm>
        </p:spPr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D0D8EED5-0D9F-410E-83BD-2AF2504D8E45}"/>
              </a:ext>
            </a:extLst>
          </p:cNvPr>
          <p:cNvSpPr txBox="1">
            <a:spLocks/>
          </p:cNvSpPr>
          <p:nvPr/>
        </p:nvSpPr>
        <p:spPr>
          <a:xfrm>
            <a:off x="181464" y="872755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</a:t>
            </a:r>
            <a:r>
              <a:rPr lang="en-US" sz="3200" dirty="0"/>
              <a:t>Course Objectives</a:t>
            </a:r>
          </a:p>
        </p:txBody>
      </p:sp>
    </p:spTree>
    <p:extLst>
      <p:ext uri="{BB962C8B-B14F-4D97-AF65-F5344CB8AC3E}">
        <p14:creationId xmlns:p14="http://schemas.microsoft.com/office/powerpoint/2010/main" val="338063428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17CCB-F5E0-AF47-8A02-A27940967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096721"/>
            <a:ext cx="9144000" cy="1763867"/>
          </a:xfrm>
        </p:spPr>
        <p:txBody>
          <a:bodyPr/>
          <a:lstStyle/>
          <a:p>
            <a:r>
              <a:rPr lang="en-US" dirty="0"/>
              <a:t>Axiom Budgeting User Training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1E6B76-D894-404A-A897-CD141ED76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9884B76-8D21-4CD5-80D6-939F72B04D90}"/>
              </a:ext>
            </a:extLst>
          </p:cNvPr>
          <p:cNvSpPr txBox="1">
            <a:spLocks/>
          </p:cNvSpPr>
          <p:nvPr/>
        </p:nvSpPr>
        <p:spPr>
          <a:xfrm>
            <a:off x="457200" y="4211692"/>
            <a:ext cx="9144000" cy="17638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defRPr sz="2400" b="0" i="0" kern="120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B138FF"/>
              </a:buClr>
            </a:pPr>
            <a:r>
              <a:rPr lang="en-US" dirty="0">
                <a:solidFill>
                  <a:srgbClr val="B138FF"/>
                </a:solidFill>
              </a:rPr>
              <a:t>Presented by:</a:t>
            </a:r>
          </a:p>
          <a:p>
            <a:pPr lvl="0">
              <a:buClr>
                <a:srgbClr val="B138FF"/>
              </a:buClr>
            </a:pPr>
            <a:r>
              <a:rPr lang="en-US" dirty="0">
                <a:solidFill>
                  <a:srgbClr val="B138FF"/>
                </a:solidFill>
              </a:rPr>
              <a:t>[place client name/logo here]</a:t>
            </a:r>
          </a:p>
          <a:p>
            <a:pPr lvl="0">
              <a:buClr>
                <a:srgbClr val="B138FF"/>
              </a:buClr>
            </a:pPr>
            <a:endParaRPr lang="en-US" dirty="0">
              <a:solidFill>
                <a:srgbClr val="B138FF"/>
              </a:solidFill>
            </a:endParaRPr>
          </a:p>
          <a:p>
            <a:pPr lvl="0">
              <a:buClr>
                <a:srgbClr val="B138FF"/>
              </a:buClr>
            </a:pPr>
            <a:r>
              <a:rPr lang="en-US" dirty="0">
                <a:solidFill>
                  <a:srgbClr val="B138FF"/>
                </a:solidFill>
              </a:rPr>
              <a:t>Client City, Stat</a:t>
            </a:r>
          </a:p>
          <a:p>
            <a:pPr lvl="0">
              <a:buClr>
                <a:srgbClr val="B138FF"/>
              </a:buClr>
            </a:pPr>
            <a:r>
              <a:rPr lang="en-US" dirty="0">
                <a:solidFill>
                  <a:srgbClr val="B138FF"/>
                </a:solidFill>
              </a:rPr>
              <a:t>00/00/00</a:t>
            </a:r>
            <a:br>
              <a:rPr lang="en-US" dirty="0">
                <a:solidFill>
                  <a:srgbClr val="B138FF"/>
                </a:solidFill>
              </a:rPr>
            </a:br>
            <a:endParaRPr lang="en-US" dirty="0">
              <a:solidFill>
                <a:srgbClr val="B138FF"/>
              </a:solidFill>
            </a:endParaRPr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3810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555261-7A26-DE48-9157-6AE96F0BE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38C376-04FC-C04F-91C7-EF7A97F72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911" y="736861"/>
            <a:ext cx="11284178" cy="3323361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7CA03-86FF-0447-B092-C3EF8D65C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26766EC7-1FC6-446A-9397-7AD663512D41}"/>
              </a:ext>
            </a:extLst>
          </p:cNvPr>
          <p:cNvSpPr/>
          <p:nvPr/>
        </p:nvSpPr>
        <p:spPr>
          <a:xfrm>
            <a:off x="8950737" y="348289"/>
            <a:ext cx="2880852" cy="1061884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5590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1:  Getting Started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6388A7A1-3859-4ED6-8F38-91B81099368B}"/>
              </a:ext>
            </a:extLst>
          </p:cNvPr>
          <p:cNvSpPr txBox="1">
            <a:spLocks/>
          </p:cNvSpPr>
          <p:nvPr/>
        </p:nvSpPr>
        <p:spPr>
          <a:xfrm>
            <a:off x="596999" y="118194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Selecting Windows vs Excel Client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65E0FF-DF37-4204-9FB8-DFF2A8B7C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630" y="2359213"/>
            <a:ext cx="10050780" cy="252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70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1:  Getting Started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8" name="Can 5">
            <a:extLst>
              <a:ext uri="{FF2B5EF4-FFF2-40B4-BE49-F238E27FC236}">
                <a16:creationId xmlns:a16="http://schemas.microsoft.com/office/drawing/2014/main" id="{5DD26DA6-B1F0-4392-A73D-F8AE4B48511D}"/>
              </a:ext>
            </a:extLst>
          </p:cNvPr>
          <p:cNvSpPr/>
          <p:nvPr/>
        </p:nvSpPr>
        <p:spPr>
          <a:xfrm>
            <a:off x="1991784" y="1624012"/>
            <a:ext cx="2095500" cy="294957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3200" b="1" dirty="0"/>
              <a:t>Database</a:t>
            </a:r>
          </a:p>
        </p:txBody>
      </p:sp>
      <p:sp>
        <p:nvSpPr>
          <p:cNvPr id="9" name="Curved Down Arrow 17">
            <a:extLst>
              <a:ext uri="{FF2B5EF4-FFF2-40B4-BE49-F238E27FC236}">
                <a16:creationId xmlns:a16="http://schemas.microsoft.com/office/drawing/2014/main" id="{09D8DB6C-CB53-42F3-8FC1-922E28B58945}"/>
              </a:ext>
            </a:extLst>
          </p:cNvPr>
          <p:cNvSpPr/>
          <p:nvPr/>
        </p:nvSpPr>
        <p:spPr>
          <a:xfrm rot="10800000" flipV="1">
            <a:off x="3827462" y="381264"/>
            <a:ext cx="3571875" cy="1049337"/>
          </a:xfrm>
          <a:prstGeom prst="curvedDownArrow">
            <a:avLst>
              <a:gd name="adj1" fmla="val 43949"/>
              <a:gd name="adj2" fmla="val 80721"/>
              <a:gd name="adj3" fmla="val 5775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urved Down Arrow 11">
            <a:extLst>
              <a:ext uri="{FF2B5EF4-FFF2-40B4-BE49-F238E27FC236}">
                <a16:creationId xmlns:a16="http://schemas.microsoft.com/office/drawing/2014/main" id="{830DD250-0FA0-4B28-AC27-390D74C7EB8A}"/>
              </a:ext>
            </a:extLst>
          </p:cNvPr>
          <p:cNvSpPr/>
          <p:nvPr/>
        </p:nvSpPr>
        <p:spPr>
          <a:xfrm flipV="1">
            <a:off x="3827462" y="4737129"/>
            <a:ext cx="3571875" cy="1049337"/>
          </a:xfrm>
          <a:prstGeom prst="curvedDownArrow">
            <a:avLst>
              <a:gd name="adj1" fmla="val 43949"/>
              <a:gd name="adj2" fmla="val 80721"/>
              <a:gd name="adj3" fmla="val 5775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FF11CC-1299-403E-94D9-972A87606E8B}"/>
              </a:ext>
            </a:extLst>
          </p:cNvPr>
          <p:cNvGrpSpPr>
            <a:grpSpLocks/>
          </p:cNvGrpSpPr>
          <p:nvPr/>
        </p:nvGrpSpPr>
        <p:grpSpPr bwMode="auto">
          <a:xfrm>
            <a:off x="6256020" y="2001195"/>
            <a:ext cx="2252663" cy="1703386"/>
            <a:chOff x="4824248" y="2506717"/>
            <a:chExt cx="2454166" cy="1855075"/>
          </a:xfrm>
        </p:grpSpPr>
        <p:sp>
          <p:nvSpPr>
            <p:cNvPr id="12" name="Flowchart: Internal Storage 11">
              <a:extLst>
                <a:ext uri="{FF2B5EF4-FFF2-40B4-BE49-F238E27FC236}">
                  <a16:creationId xmlns:a16="http://schemas.microsoft.com/office/drawing/2014/main" id="{F67CE649-75AF-4503-9FAC-73FC212E4D7F}"/>
                </a:ext>
              </a:extLst>
            </p:cNvPr>
            <p:cNvSpPr/>
            <p:nvPr/>
          </p:nvSpPr>
          <p:spPr>
            <a:xfrm>
              <a:off x="4824248" y="2506717"/>
              <a:ext cx="1701831" cy="1135866"/>
            </a:xfrm>
            <a:prstGeom prst="flowChartInternalStorag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13" name="Flowchart: Internal Storage 12">
              <a:extLst>
                <a:ext uri="{FF2B5EF4-FFF2-40B4-BE49-F238E27FC236}">
                  <a16:creationId xmlns:a16="http://schemas.microsoft.com/office/drawing/2014/main" id="{017A80FB-65F5-446E-898E-2E3571FD6C27}"/>
                </a:ext>
              </a:extLst>
            </p:cNvPr>
            <p:cNvSpPr/>
            <p:nvPr/>
          </p:nvSpPr>
          <p:spPr>
            <a:xfrm>
              <a:off x="5149395" y="2849033"/>
              <a:ext cx="1703561" cy="1134138"/>
            </a:xfrm>
            <a:prstGeom prst="flowChartInternalStorag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14" name="Flowchart: Internal Storage 13">
              <a:extLst>
                <a:ext uri="{FF2B5EF4-FFF2-40B4-BE49-F238E27FC236}">
                  <a16:creationId xmlns:a16="http://schemas.microsoft.com/office/drawing/2014/main" id="{E3837ED1-8DAC-46FF-91C9-EEE5D5F512F2}"/>
                </a:ext>
              </a:extLst>
            </p:cNvPr>
            <p:cNvSpPr/>
            <p:nvPr/>
          </p:nvSpPr>
          <p:spPr>
            <a:xfrm>
              <a:off x="5576583" y="3225926"/>
              <a:ext cx="1701831" cy="1135866"/>
            </a:xfrm>
            <a:prstGeom prst="flowChartInternalStorag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dirty="0"/>
            </a:p>
          </p:txBody>
        </p:sp>
      </p:grpSp>
      <p:sp>
        <p:nvSpPr>
          <p:cNvPr id="15" name="TextBox 10">
            <a:extLst>
              <a:ext uri="{FF2B5EF4-FFF2-40B4-BE49-F238E27FC236}">
                <a16:creationId xmlns:a16="http://schemas.microsoft.com/office/drawing/2014/main" id="{0B0865B4-4504-45CF-90E2-624B39F93183}"/>
              </a:ext>
            </a:extLst>
          </p:cNvPr>
          <p:cNvSpPr txBox="1"/>
          <p:nvPr/>
        </p:nvSpPr>
        <p:spPr>
          <a:xfrm>
            <a:off x="5824008" y="3868123"/>
            <a:ext cx="3473450" cy="5283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400"/>
              </a:lnSpc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Spreadsheets</a:t>
            </a:r>
          </a:p>
        </p:txBody>
      </p:sp>
      <p:sp>
        <p:nvSpPr>
          <p:cNvPr id="17" name="Left-Right Arrow 16">
            <a:extLst>
              <a:ext uri="{FF2B5EF4-FFF2-40B4-BE49-F238E27FC236}">
                <a16:creationId xmlns:a16="http://schemas.microsoft.com/office/drawing/2014/main" id="{B5983A16-406C-4294-9908-F2644694D0A7}"/>
              </a:ext>
            </a:extLst>
          </p:cNvPr>
          <p:cNvSpPr/>
          <p:nvPr/>
        </p:nvSpPr>
        <p:spPr>
          <a:xfrm>
            <a:off x="9079707" y="2942583"/>
            <a:ext cx="687387" cy="414337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D032CF80-7223-4ADC-B048-EA02ABECA31E}"/>
              </a:ext>
            </a:extLst>
          </p:cNvPr>
          <p:cNvSpPr txBox="1"/>
          <p:nvPr/>
        </p:nvSpPr>
        <p:spPr>
          <a:xfrm>
            <a:off x="10399975" y="3812273"/>
            <a:ext cx="1268413" cy="5842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User</a:t>
            </a:r>
          </a:p>
        </p:txBody>
      </p:sp>
      <p:grpSp>
        <p:nvGrpSpPr>
          <p:cNvPr id="19" name="Group 12">
            <a:extLst>
              <a:ext uri="{FF2B5EF4-FFF2-40B4-BE49-F238E27FC236}">
                <a16:creationId xmlns:a16="http://schemas.microsoft.com/office/drawing/2014/main" id="{4065A4F4-FB3F-4DE8-BA54-30014D8DCBC1}"/>
              </a:ext>
            </a:extLst>
          </p:cNvPr>
          <p:cNvGrpSpPr>
            <a:grpSpLocks/>
          </p:cNvGrpSpPr>
          <p:nvPr/>
        </p:nvGrpSpPr>
        <p:grpSpPr bwMode="auto">
          <a:xfrm>
            <a:off x="10177577" y="2057701"/>
            <a:ext cx="1560513" cy="1651000"/>
            <a:chOff x="7252138" y="2250531"/>
            <a:chExt cx="1560786" cy="1651437"/>
          </a:xfrm>
        </p:grpSpPr>
        <p:sp>
          <p:nvSpPr>
            <p:cNvPr id="20" name="Frame 19">
              <a:extLst>
                <a:ext uri="{FF2B5EF4-FFF2-40B4-BE49-F238E27FC236}">
                  <a16:creationId xmlns:a16="http://schemas.microsoft.com/office/drawing/2014/main" id="{480D3D7F-AD9D-4690-BAEE-A0D965206C50}"/>
                </a:ext>
              </a:extLst>
            </p:cNvPr>
            <p:cNvSpPr/>
            <p:nvPr/>
          </p:nvSpPr>
          <p:spPr>
            <a:xfrm>
              <a:off x="7252138" y="2250531"/>
              <a:ext cx="1560786" cy="1159182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11851C5C-DDCF-4CE1-B084-8654865CE958}"/>
                </a:ext>
              </a:extLst>
            </p:cNvPr>
            <p:cNvSpPr/>
            <p:nvPr/>
          </p:nvSpPr>
          <p:spPr>
            <a:xfrm>
              <a:off x="7252138" y="3524043"/>
              <a:ext cx="1560786" cy="377925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89257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1:  Getting Started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527480" y="881222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Open Application Menu to select the “Budgeting” Task Pane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9FC62BF-02C0-489B-9995-C6DB51782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393" y="1665422"/>
            <a:ext cx="7244976" cy="431135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B26E095-2627-4BE0-BF3B-0FAE23D24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229" y="2933895"/>
            <a:ext cx="2123810" cy="31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rgbClr val="100836"/>
      </a:dk1>
      <a:lt1>
        <a:srgbClr val="FFFFFF"/>
      </a:lt1>
      <a:dk2>
        <a:srgbClr val="140B68"/>
      </a:dk2>
      <a:lt2>
        <a:srgbClr val="ECEBED"/>
      </a:lt2>
      <a:accent1>
        <a:srgbClr val="5050CC"/>
      </a:accent1>
      <a:accent2>
        <a:srgbClr val="B138FF"/>
      </a:accent2>
      <a:accent3>
        <a:srgbClr val="15B1FF"/>
      </a:accent3>
      <a:accent4>
        <a:srgbClr val="16D3BC"/>
      </a:accent4>
      <a:accent5>
        <a:srgbClr val="EA4468"/>
      </a:accent5>
      <a:accent6>
        <a:srgbClr val="100836"/>
      </a:accent6>
      <a:hlink>
        <a:srgbClr val="B139FF"/>
      </a:hlink>
      <a:folHlink>
        <a:srgbClr val="10083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A919DC6CB2244EB7B9E209DB5DE269" ma:contentTypeVersion="13" ma:contentTypeDescription="Create a new document." ma:contentTypeScope="" ma:versionID="4984f9ab693619dea7251857a233e2e2">
  <xsd:schema xmlns:xsd="http://www.w3.org/2001/XMLSchema" xmlns:xs="http://www.w3.org/2001/XMLSchema" xmlns:p="http://schemas.microsoft.com/office/2006/metadata/properties" xmlns:ns3="a3b183db-a621-4ea4-a2e6-d4277ef4324a" xmlns:ns4="ace7de8e-61fd-4fbb-b686-45b86cc14167" targetNamespace="http://schemas.microsoft.com/office/2006/metadata/properties" ma:root="true" ma:fieldsID="6c5324e274e02c1f9a730042e9191982" ns3:_="" ns4:_="">
    <xsd:import namespace="a3b183db-a621-4ea4-a2e6-d4277ef4324a"/>
    <xsd:import namespace="ace7de8e-61fd-4fbb-b686-45b86cc1416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b183db-a621-4ea4-a2e6-d4277ef432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e7de8e-61fd-4fbb-b686-45b86cc1416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AC3197-5559-4685-A06B-8AD86BF7A8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b183db-a621-4ea4-a2e6-d4277ef4324a"/>
    <ds:schemaRef ds:uri="ace7de8e-61fd-4fbb-b686-45b86cc141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F5E99E-EAC4-4E69-8799-DF12FB1E61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7F7501-7F59-46EC-998C-37DEF6E9A65A}">
  <ds:schemaRefs>
    <ds:schemaRef ds:uri="http://www.w3.org/XML/1998/namespace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terms/"/>
    <ds:schemaRef ds:uri="http://purl.org/dc/elements/1.1/"/>
    <ds:schemaRef ds:uri="a3b183db-a621-4ea4-a2e6-d4277ef4324a"/>
    <ds:schemaRef ds:uri="http://schemas.microsoft.com/office/2006/documentManagement/types"/>
    <ds:schemaRef ds:uri="ace7de8e-61fd-4fbb-b686-45b86cc1416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17436</TotalTime>
  <Words>2943</Words>
  <Application>Microsoft Office PowerPoint</Application>
  <PresentationFormat>Widescreen</PresentationFormat>
  <Paragraphs>484</Paragraphs>
  <Slides>68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2" baseType="lpstr">
      <vt:lpstr>Arial</vt:lpstr>
      <vt:lpstr>Calibri</vt:lpstr>
      <vt:lpstr>Wingdings</vt:lpstr>
      <vt:lpstr>Office Theme</vt:lpstr>
      <vt:lpstr>Budgeting User Training</vt:lpstr>
      <vt:lpstr>PowerPoint Presentation</vt:lpstr>
      <vt:lpstr>Course Objectives</vt:lpstr>
      <vt:lpstr>Getting Started Lesson 1</vt:lpstr>
      <vt:lpstr>Lesson 1 Objectives</vt:lpstr>
      <vt:lpstr>Lesson 1:  Getting Started</vt:lpstr>
      <vt:lpstr>Lesson 1:  Getting Started</vt:lpstr>
      <vt:lpstr>Lesson 1:  Getting Started</vt:lpstr>
      <vt:lpstr>Lesson 1:  Getting Started</vt:lpstr>
      <vt:lpstr>Lesson 1:  Getting Started</vt:lpstr>
      <vt:lpstr>Lesson 1:  Getting Started</vt:lpstr>
      <vt:lpstr>Lesson 1:  Getting Started</vt:lpstr>
      <vt:lpstr>Lesson 1:  Getting Started</vt:lpstr>
      <vt:lpstr>Lesson 1:  Getting Started</vt:lpstr>
      <vt:lpstr>Lesson 1:  Getting Started   </vt:lpstr>
      <vt:lpstr>Lesson 1:  Getting Started   </vt:lpstr>
      <vt:lpstr>Lesson 1:  Getting Started   </vt:lpstr>
      <vt:lpstr>Lesson 1:  Getting Started   </vt:lpstr>
      <vt:lpstr>Lesson 1:  Getting Started   </vt:lpstr>
      <vt:lpstr>Lesson 1:  Getting Started   </vt:lpstr>
      <vt:lpstr>Lesson 1:  Getting Started   </vt:lpstr>
      <vt:lpstr>Budget Process Overview Lesson 2</vt:lpstr>
      <vt:lpstr>Lesson 2 Objectives</vt:lpstr>
      <vt:lpstr>Lesson 2:   Budget Process Overview</vt:lpstr>
      <vt:lpstr>Lesson 2:   Budget Process Overview</vt:lpstr>
      <vt:lpstr>Lesson 2:   Budget Process Overview</vt:lpstr>
      <vt:lpstr>Lesson 2:   Budget Process Overview</vt:lpstr>
      <vt:lpstr>Lesson 2:   Budget Process Overview</vt:lpstr>
      <vt:lpstr>Lesson 2:   Budget Process Overview</vt:lpstr>
      <vt:lpstr>Lesson 2:   Budget Process Overview</vt:lpstr>
      <vt:lpstr>Lesson 2:   Budget Process Overview</vt:lpstr>
      <vt:lpstr>Lesson 2:   Budget Process Overview</vt:lpstr>
      <vt:lpstr>Lesson 2:   Budget Process Overview</vt:lpstr>
      <vt:lpstr>Lesson 2:   Budget Process Overview</vt:lpstr>
      <vt:lpstr>Lesson 2:   Budget Process Overview</vt:lpstr>
      <vt:lpstr>Lesson 2:   Budget Process Overview</vt:lpstr>
      <vt:lpstr>Lesson 2:   Budget Process Overview</vt:lpstr>
      <vt:lpstr>Lesson 2:   Budget Process Overview</vt:lpstr>
      <vt:lpstr>Lesson 2:   Budget Process Overview</vt:lpstr>
      <vt:lpstr>Lesson 2:   Budget Process Overview</vt:lpstr>
      <vt:lpstr>Lesson 2:   Budget Process Overview</vt:lpstr>
      <vt:lpstr>Lesson 2:   Budget Process Overview</vt:lpstr>
      <vt:lpstr>Lesson 2:   Budget Process Overview</vt:lpstr>
      <vt:lpstr>Lesson 2:   Budget Process Overview</vt:lpstr>
      <vt:lpstr>Lesson 2:   Budget Process Overview</vt:lpstr>
      <vt:lpstr>Working with Budgets Lesson 3</vt:lpstr>
      <vt:lpstr>Lesson 3 Objectives</vt:lpstr>
      <vt:lpstr>Lesson 3:   Working with Budgets</vt:lpstr>
      <vt:lpstr>Lesson 3:   Working with Budgets</vt:lpstr>
      <vt:lpstr>Lesson 3:   Working with Budgets</vt:lpstr>
      <vt:lpstr>Lesson 3:   Working with Budgets</vt:lpstr>
      <vt:lpstr>Lesson 3:   Working with Budgets</vt:lpstr>
      <vt:lpstr>Review and Submit Lesson 4</vt:lpstr>
      <vt:lpstr>Lesson 4 Objectives</vt:lpstr>
      <vt:lpstr>Lesson 4:   Review &amp; Submit</vt:lpstr>
      <vt:lpstr>Lesson 4:   Review &amp; Submit</vt:lpstr>
      <vt:lpstr>Lesson 4:   Review &amp; Submit</vt:lpstr>
      <vt:lpstr>Lesson 4:   Review &amp; Submit</vt:lpstr>
      <vt:lpstr>Lesson 4:   Review &amp; Submit</vt:lpstr>
      <vt:lpstr>Lesson 4:   Review &amp; Submit</vt:lpstr>
      <vt:lpstr>Printing Budgets Lesson 5</vt:lpstr>
      <vt:lpstr>Lesson 4:   Review &amp; Submit</vt:lpstr>
      <vt:lpstr>Lesson 5:   Printing Budgets</vt:lpstr>
      <vt:lpstr>Lesson 5:   Printing Budgets</vt:lpstr>
      <vt:lpstr>Wrap Up</vt:lpstr>
      <vt:lpstr>Syntellis Budget User Training</vt:lpstr>
      <vt:lpstr>Axiom Budgeting User Training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Zimiga</dc:creator>
  <cp:lastModifiedBy>Arcurio, Carrie</cp:lastModifiedBy>
  <cp:revision>299</cp:revision>
  <dcterms:created xsi:type="dcterms:W3CDTF">2020-05-20T18:26:24Z</dcterms:created>
  <dcterms:modified xsi:type="dcterms:W3CDTF">2020-10-23T13:34:30Z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0x01010098A919DC6CB2244EB7B9E209DB5DE269</vt:lpwstr>
  </property>
</Properties>
</file>